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6" r:id="rId2"/>
  </p:sldIdLst>
  <p:sldSz cx="10440988" cy="7561263"/>
  <p:notesSz cx="9931400" cy="6794500"/>
  <p:defaultTextStyle>
    <a:defPPr>
      <a:defRPr lang="de-DE"/>
    </a:defPPr>
    <a:lvl1pPr algn="l" defTabSz="957263"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1pPr>
    <a:lvl2pPr marL="477838" indent="11113" algn="l" defTabSz="957263"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2pPr>
    <a:lvl3pPr marL="957263" indent="23813" algn="l" defTabSz="957263"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3pPr>
    <a:lvl4pPr marL="1436688" indent="34925" algn="l" defTabSz="957263"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4pPr>
    <a:lvl5pPr marL="1914525" indent="47625" algn="l" defTabSz="957263"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Abschnitt ohne Titel" id="{114D870D-C927-43C8-A8F1-F306899404E0}">
          <p14:sldIdLst/>
        </p14:section>
        <p14:section name="Abschnitt ohne Titel" id="{A71C09FC-D1EC-4760-91C8-3DEE4FAF8378}">
          <p14:sldIdLst/>
        </p14:section>
        <p14:section name="Abschnitt ohne Titel" id="{91EE3FAE-BB8C-49AB-A5EE-2EB0699AA947}">
          <p14:sldIdLst>
            <p14:sldId id="256"/>
          </p14:sldIdLst>
        </p14:section>
      </p14:sectionLst>
    </p:ext>
    <p:ext uri="{EFAFB233-063F-42B5-8137-9DF3F51BA10A}">
      <p15:sldGuideLst xmlns:p15="http://schemas.microsoft.com/office/powerpoint/2012/main">
        <p15:guide id="1" orient="horz" pos="2381">
          <p15:clr>
            <a:srgbClr val="A4A3A4"/>
          </p15:clr>
        </p15:guide>
        <p15:guide id="2" pos="3288">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resa Hallinger" initials="TH" lastIdx="2" clrIdx="0"/>
  <p:cmAuthor id="2" name="Marie Lenz" initials="ML" lastIdx="1" clrIdx="1">
    <p:extLst>
      <p:ext uri="{19B8F6BF-5375-455C-9EA6-DF929625EA0E}">
        <p15:presenceInfo xmlns:p15="http://schemas.microsoft.com/office/powerpoint/2012/main" userId="Marie Len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F497D"/>
    <a:srgbClr val="990033"/>
    <a:srgbClr val="FF0066"/>
    <a:srgbClr val="FF3300"/>
    <a:srgbClr val="003C74"/>
    <a:srgbClr val="006600"/>
    <a:srgbClr val="339933"/>
    <a:srgbClr val="0010A0"/>
    <a:srgbClr val="3333CC"/>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728" autoAdjust="0"/>
    <p:restoredTop sz="97321" autoAdjust="0"/>
  </p:normalViewPr>
  <p:slideViewPr>
    <p:cSldViewPr>
      <p:cViewPr varScale="1">
        <p:scale>
          <a:sx n="138" d="100"/>
          <a:sy n="138" d="100"/>
        </p:scale>
        <p:origin x="438" y="162"/>
      </p:cViewPr>
      <p:guideLst>
        <p:guide orient="horz" pos="2381"/>
        <p:guide pos="3288"/>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91" d="100"/>
          <a:sy n="91" d="100"/>
        </p:scale>
        <p:origin x="1718"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5" y="14"/>
            <a:ext cx="4303713" cy="341313"/>
          </a:xfrm>
          <a:prstGeom prst="rect">
            <a:avLst/>
          </a:prstGeom>
        </p:spPr>
        <p:txBody>
          <a:bodyPr vert="horz" lIns="91246" tIns="45623" rIns="91246" bIns="45623" rtlCol="0"/>
          <a:lstStyle>
            <a:lvl1pPr algn="l">
              <a:defRPr sz="1200">
                <a:latin typeface="Arial" panose="020B0604020202020204" pitchFamily="34" charset="0"/>
                <a:cs typeface="Arial" panose="020B0604020202020204" pitchFamily="34" charset="0"/>
              </a:defRPr>
            </a:lvl1pPr>
          </a:lstStyle>
          <a:p>
            <a:pPr>
              <a:defRPr/>
            </a:pPr>
            <a:endParaRPr lang="de-DE"/>
          </a:p>
        </p:txBody>
      </p:sp>
      <p:sp>
        <p:nvSpPr>
          <p:cNvPr id="3" name="Datumsplatzhalter 2"/>
          <p:cNvSpPr>
            <a:spLocks noGrp="1"/>
          </p:cNvSpPr>
          <p:nvPr>
            <p:ph type="dt" sz="quarter" idx="1"/>
          </p:nvPr>
        </p:nvSpPr>
        <p:spPr>
          <a:xfrm>
            <a:off x="5626121" y="14"/>
            <a:ext cx="4303713" cy="341313"/>
          </a:xfrm>
          <a:prstGeom prst="rect">
            <a:avLst/>
          </a:prstGeom>
        </p:spPr>
        <p:txBody>
          <a:bodyPr vert="horz" lIns="91246" tIns="45623" rIns="91246" bIns="45623" rtlCol="0"/>
          <a:lstStyle>
            <a:lvl1pPr algn="r">
              <a:defRPr sz="1200">
                <a:latin typeface="Arial" panose="020B0604020202020204" pitchFamily="34" charset="0"/>
                <a:cs typeface="Arial" panose="020B0604020202020204" pitchFamily="34" charset="0"/>
              </a:defRPr>
            </a:lvl1pPr>
          </a:lstStyle>
          <a:p>
            <a:pPr>
              <a:defRPr/>
            </a:pPr>
            <a:fld id="{C3C96656-D1F2-440F-82E2-4EF2D4400C5E}" type="datetimeFigureOut">
              <a:rPr lang="de-DE"/>
              <a:pPr>
                <a:defRPr/>
              </a:pPr>
              <a:t>14.09.2026</a:t>
            </a:fld>
            <a:endParaRPr lang="de-DE"/>
          </a:p>
        </p:txBody>
      </p:sp>
      <p:sp>
        <p:nvSpPr>
          <p:cNvPr id="4" name="Fußzeilenplatzhalter 3"/>
          <p:cNvSpPr>
            <a:spLocks noGrp="1"/>
          </p:cNvSpPr>
          <p:nvPr>
            <p:ph type="ftr" sz="quarter" idx="2"/>
          </p:nvPr>
        </p:nvSpPr>
        <p:spPr>
          <a:xfrm>
            <a:off x="15" y="6453190"/>
            <a:ext cx="4303713" cy="341312"/>
          </a:xfrm>
          <a:prstGeom prst="rect">
            <a:avLst/>
          </a:prstGeom>
        </p:spPr>
        <p:txBody>
          <a:bodyPr vert="horz" lIns="91246" tIns="45623" rIns="91246" bIns="45623" rtlCol="0" anchor="b"/>
          <a:lstStyle>
            <a:lvl1pPr algn="l">
              <a:defRPr sz="1200">
                <a:latin typeface="Arial" panose="020B0604020202020204" pitchFamily="34" charset="0"/>
                <a:cs typeface="Arial" panose="020B0604020202020204" pitchFamily="34" charset="0"/>
              </a:defRPr>
            </a:lvl1pPr>
          </a:lstStyle>
          <a:p>
            <a:pPr>
              <a:defRPr/>
            </a:pPr>
            <a:endParaRPr lang="de-DE"/>
          </a:p>
        </p:txBody>
      </p:sp>
      <p:sp>
        <p:nvSpPr>
          <p:cNvPr id="5" name="Foliennummernplatzhalter 4"/>
          <p:cNvSpPr>
            <a:spLocks noGrp="1"/>
          </p:cNvSpPr>
          <p:nvPr>
            <p:ph type="sldNum" sz="quarter" idx="3"/>
          </p:nvPr>
        </p:nvSpPr>
        <p:spPr>
          <a:xfrm>
            <a:off x="5626121" y="6453190"/>
            <a:ext cx="4303713" cy="341312"/>
          </a:xfrm>
          <a:prstGeom prst="rect">
            <a:avLst/>
          </a:prstGeom>
        </p:spPr>
        <p:txBody>
          <a:bodyPr vert="horz" wrap="square" lIns="91246" tIns="45623" rIns="91246" bIns="45623" numCol="1" anchor="b" anchorCtr="0" compatLnSpc="1">
            <a:prstTxWarp prst="textNoShape">
              <a:avLst/>
            </a:prstTxWarp>
          </a:bodyPr>
          <a:lstStyle>
            <a:lvl1pPr algn="r">
              <a:defRPr sz="1200"/>
            </a:lvl1pPr>
          </a:lstStyle>
          <a:p>
            <a:pPr>
              <a:defRPr/>
            </a:pPr>
            <a:fld id="{F07C52F6-AA9E-41F0-ADB7-FABBFBD85773}" type="slidenum">
              <a:rPr lang="de-DE" altLang="de-DE"/>
              <a:pPr>
                <a:defRPr/>
              </a:pPr>
              <a:t>‹Nr.›</a:t>
            </a:fld>
            <a:endParaRPr lang="de-DE" altLang="de-DE"/>
          </a:p>
        </p:txBody>
      </p:sp>
    </p:spTree>
    <p:extLst>
      <p:ext uri="{BB962C8B-B14F-4D97-AF65-F5344CB8AC3E}">
        <p14:creationId xmlns:p14="http://schemas.microsoft.com/office/powerpoint/2010/main" val="39515729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bwMode="auto">
          <a:xfrm>
            <a:off x="10" y="19"/>
            <a:ext cx="4302126"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906" tIns="45453" rIns="90906" bIns="45453" numCol="1" anchor="t" anchorCtr="0" compatLnSpc="1">
            <a:prstTxWarp prst="textNoShape">
              <a:avLst/>
            </a:prstTxWarp>
          </a:bodyPr>
          <a:lstStyle>
            <a:lvl1pPr defTabSz="881502" eaLnBrk="1" hangingPunct="1">
              <a:defRPr sz="1100" b="0">
                <a:latin typeface="Calibri" pitchFamily="34" charset="0"/>
                <a:cs typeface="Arial" charset="0"/>
              </a:defRPr>
            </a:lvl1pPr>
          </a:lstStyle>
          <a:p>
            <a:pPr>
              <a:defRPr/>
            </a:pPr>
            <a:endParaRPr lang="de-DE" altLang="de-DE"/>
          </a:p>
        </p:txBody>
      </p:sp>
      <p:sp>
        <p:nvSpPr>
          <p:cNvPr id="3" name="Datumsplatzhalter 2"/>
          <p:cNvSpPr>
            <a:spLocks noGrp="1"/>
          </p:cNvSpPr>
          <p:nvPr>
            <p:ph type="dt" idx="1"/>
          </p:nvPr>
        </p:nvSpPr>
        <p:spPr bwMode="auto">
          <a:xfrm>
            <a:off x="5627700" y="19"/>
            <a:ext cx="43005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906" tIns="45453" rIns="90906" bIns="45453" numCol="1" anchor="t" anchorCtr="0" compatLnSpc="1">
            <a:prstTxWarp prst="textNoShape">
              <a:avLst/>
            </a:prstTxWarp>
          </a:bodyPr>
          <a:lstStyle>
            <a:lvl1pPr algn="r" defTabSz="881502" eaLnBrk="1" hangingPunct="1">
              <a:defRPr sz="1100" b="0">
                <a:latin typeface="Calibri" pitchFamily="34" charset="0"/>
                <a:cs typeface="Arial" charset="0"/>
              </a:defRPr>
            </a:lvl1pPr>
          </a:lstStyle>
          <a:p>
            <a:pPr>
              <a:defRPr/>
            </a:pPr>
            <a:fld id="{5F160A73-48EC-4095-A2BB-ED0AEB8629B0}" type="datetimeFigureOut">
              <a:rPr lang="de-DE" altLang="de-DE"/>
              <a:pPr>
                <a:defRPr/>
              </a:pPr>
              <a:t>14.09.2026</a:t>
            </a:fld>
            <a:endParaRPr lang="de-DE" altLang="de-DE" dirty="0"/>
          </a:p>
        </p:txBody>
      </p:sp>
      <p:sp>
        <p:nvSpPr>
          <p:cNvPr id="4" name="Folienbildplatzhalter 3"/>
          <p:cNvSpPr>
            <a:spLocks noGrp="1" noRot="1" noChangeAspect="1"/>
          </p:cNvSpPr>
          <p:nvPr>
            <p:ph type="sldImg" idx="2"/>
          </p:nvPr>
        </p:nvSpPr>
        <p:spPr>
          <a:xfrm>
            <a:off x="3208338" y="508000"/>
            <a:ext cx="3519487" cy="2549525"/>
          </a:xfrm>
          <a:prstGeom prst="rect">
            <a:avLst/>
          </a:prstGeom>
          <a:noFill/>
          <a:ln w="12700">
            <a:solidFill>
              <a:prstClr val="black"/>
            </a:solidFill>
          </a:ln>
        </p:spPr>
        <p:txBody>
          <a:bodyPr vert="horz" lIns="76244" tIns="38122" rIns="76244" bIns="38122" rtlCol="0" anchor="ctr"/>
          <a:lstStyle/>
          <a:p>
            <a:pPr lvl="0"/>
            <a:endParaRPr lang="de-DE" noProof="0" dirty="0"/>
          </a:p>
        </p:txBody>
      </p:sp>
      <p:sp>
        <p:nvSpPr>
          <p:cNvPr id="5" name="Notizenplatzhalter 4"/>
          <p:cNvSpPr>
            <a:spLocks noGrp="1"/>
          </p:cNvSpPr>
          <p:nvPr>
            <p:ph type="body" sz="quarter" idx="3"/>
          </p:nvPr>
        </p:nvSpPr>
        <p:spPr bwMode="auto">
          <a:xfrm>
            <a:off x="992207" y="3225820"/>
            <a:ext cx="7947025"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906" tIns="45453" rIns="90906" bIns="45453" numCol="1" anchor="t" anchorCtr="0" compatLnSpc="1">
            <a:prstTxWarp prst="textNoShape">
              <a:avLst/>
            </a:prstTxWarp>
          </a:bodyPr>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bwMode="auto">
          <a:xfrm>
            <a:off x="10" y="6453209"/>
            <a:ext cx="4302126"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906" tIns="45453" rIns="90906" bIns="45453" numCol="1" anchor="b" anchorCtr="0" compatLnSpc="1">
            <a:prstTxWarp prst="textNoShape">
              <a:avLst/>
            </a:prstTxWarp>
          </a:bodyPr>
          <a:lstStyle>
            <a:lvl1pPr defTabSz="881502" eaLnBrk="1" hangingPunct="1">
              <a:defRPr sz="1100" b="0">
                <a:latin typeface="Calibri" pitchFamily="34" charset="0"/>
                <a:cs typeface="Arial" charset="0"/>
              </a:defRPr>
            </a:lvl1pPr>
          </a:lstStyle>
          <a:p>
            <a:pPr>
              <a:defRPr/>
            </a:pPr>
            <a:endParaRPr lang="de-DE" altLang="de-DE"/>
          </a:p>
        </p:txBody>
      </p:sp>
      <p:sp>
        <p:nvSpPr>
          <p:cNvPr id="7" name="Foliennummernplatzhalter 6"/>
          <p:cNvSpPr>
            <a:spLocks noGrp="1"/>
          </p:cNvSpPr>
          <p:nvPr>
            <p:ph type="sldNum" sz="quarter" idx="5"/>
          </p:nvPr>
        </p:nvSpPr>
        <p:spPr bwMode="auto">
          <a:xfrm>
            <a:off x="5627700" y="6453209"/>
            <a:ext cx="43005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906" tIns="45453" rIns="90906" bIns="45453" numCol="1" anchor="b" anchorCtr="0" compatLnSpc="1">
            <a:prstTxWarp prst="textNoShape">
              <a:avLst/>
            </a:prstTxWarp>
          </a:bodyPr>
          <a:lstStyle>
            <a:lvl1pPr algn="r" defTabSz="873195" eaLnBrk="1" hangingPunct="1">
              <a:defRPr sz="1100" b="0">
                <a:latin typeface="Calibri" panose="020F0502020204030204" pitchFamily="34" charset="0"/>
              </a:defRPr>
            </a:lvl1pPr>
          </a:lstStyle>
          <a:p>
            <a:pPr>
              <a:defRPr/>
            </a:pPr>
            <a:fld id="{B423213D-0558-44F3-9D2B-77059CC5297D}" type="slidenum">
              <a:rPr lang="de-DE" altLang="de-DE"/>
              <a:pPr>
                <a:defRPr/>
              </a:pPr>
              <a:t>‹Nr.›</a:t>
            </a:fld>
            <a:endParaRPr lang="de-DE" altLang="de-DE"/>
          </a:p>
        </p:txBody>
      </p:sp>
    </p:spTree>
    <p:extLst>
      <p:ext uri="{BB962C8B-B14F-4D97-AF65-F5344CB8AC3E}">
        <p14:creationId xmlns:p14="http://schemas.microsoft.com/office/powerpoint/2010/main" val="4005803307"/>
      </p:ext>
    </p:extLst>
  </p:cSld>
  <p:clrMap bg1="lt1" tx1="dk1" bg2="lt2" tx2="dk2" accent1="accent1" accent2="accent2" accent3="accent3" accent4="accent4" accent5="accent5" accent6="accent6" hlink="hlink" folHlink="folHlink"/>
  <p:notesStyle>
    <a:lvl1pPr algn="l" defTabSz="957263" rtl="0" eaLnBrk="0" fontAlgn="base" hangingPunct="0">
      <a:spcBef>
        <a:spcPct val="30000"/>
      </a:spcBef>
      <a:spcAft>
        <a:spcPct val="0"/>
      </a:spcAft>
      <a:defRPr sz="1300" kern="1200">
        <a:solidFill>
          <a:schemeClr val="tx1"/>
        </a:solidFill>
        <a:latin typeface="+mn-lt"/>
        <a:ea typeface="+mn-ea"/>
        <a:cs typeface="+mn-cs"/>
      </a:defRPr>
    </a:lvl1pPr>
    <a:lvl2pPr marL="477838" algn="l" defTabSz="957263" rtl="0" eaLnBrk="0" fontAlgn="base" hangingPunct="0">
      <a:spcBef>
        <a:spcPct val="30000"/>
      </a:spcBef>
      <a:spcAft>
        <a:spcPct val="0"/>
      </a:spcAft>
      <a:defRPr sz="1300" kern="1200">
        <a:solidFill>
          <a:schemeClr val="tx1"/>
        </a:solidFill>
        <a:latin typeface="+mn-lt"/>
        <a:ea typeface="+mn-ea"/>
        <a:cs typeface="+mn-cs"/>
      </a:defRPr>
    </a:lvl2pPr>
    <a:lvl3pPr marL="957263" algn="l" defTabSz="957263" rtl="0" eaLnBrk="0" fontAlgn="base" hangingPunct="0">
      <a:spcBef>
        <a:spcPct val="30000"/>
      </a:spcBef>
      <a:spcAft>
        <a:spcPct val="0"/>
      </a:spcAft>
      <a:defRPr sz="1300" kern="1200">
        <a:solidFill>
          <a:schemeClr val="tx1"/>
        </a:solidFill>
        <a:latin typeface="+mn-lt"/>
        <a:ea typeface="+mn-ea"/>
        <a:cs typeface="+mn-cs"/>
      </a:defRPr>
    </a:lvl3pPr>
    <a:lvl4pPr marL="1436688" algn="l" defTabSz="957263" rtl="0" eaLnBrk="0" fontAlgn="base" hangingPunct="0">
      <a:spcBef>
        <a:spcPct val="30000"/>
      </a:spcBef>
      <a:spcAft>
        <a:spcPct val="0"/>
      </a:spcAft>
      <a:defRPr sz="1300" kern="1200">
        <a:solidFill>
          <a:schemeClr val="tx1"/>
        </a:solidFill>
        <a:latin typeface="+mn-lt"/>
        <a:ea typeface="+mn-ea"/>
        <a:cs typeface="+mn-cs"/>
      </a:defRPr>
    </a:lvl4pPr>
    <a:lvl5pPr marL="1914525" algn="l" defTabSz="957263" rtl="0" eaLnBrk="0" fontAlgn="base" hangingPunct="0">
      <a:spcBef>
        <a:spcPct val="30000"/>
      </a:spcBef>
      <a:spcAft>
        <a:spcPct val="0"/>
      </a:spcAft>
      <a:defRPr sz="1300" kern="1200">
        <a:solidFill>
          <a:schemeClr val="tx1"/>
        </a:solidFill>
        <a:latin typeface="+mn-lt"/>
        <a:ea typeface="+mn-ea"/>
        <a:cs typeface="+mn-cs"/>
      </a:defRPr>
    </a:lvl5pPr>
    <a:lvl6pPr marL="2396775" algn="l" defTabSz="958710" rtl="0" eaLnBrk="1" latinLnBrk="0" hangingPunct="1">
      <a:defRPr sz="1300" kern="1200">
        <a:solidFill>
          <a:schemeClr val="tx1"/>
        </a:solidFill>
        <a:latin typeface="+mn-lt"/>
        <a:ea typeface="+mn-ea"/>
        <a:cs typeface="+mn-cs"/>
      </a:defRPr>
    </a:lvl6pPr>
    <a:lvl7pPr marL="2876130" algn="l" defTabSz="958710" rtl="0" eaLnBrk="1" latinLnBrk="0" hangingPunct="1">
      <a:defRPr sz="1300" kern="1200">
        <a:solidFill>
          <a:schemeClr val="tx1"/>
        </a:solidFill>
        <a:latin typeface="+mn-lt"/>
        <a:ea typeface="+mn-ea"/>
        <a:cs typeface="+mn-cs"/>
      </a:defRPr>
    </a:lvl7pPr>
    <a:lvl8pPr marL="3355486" algn="l" defTabSz="958710" rtl="0" eaLnBrk="1" latinLnBrk="0" hangingPunct="1">
      <a:defRPr sz="1300" kern="1200">
        <a:solidFill>
          <a:schemeClr val="tx1"/>
        </a:solidFill>
        <a:latin typeface="+mn-lt"/>
        <a:ea typeface="+mn-ea"/>
        <a:cs typeface="+mn-cs"/>
      </a:defRPr>
    </a:lvl8pPr>
    <a:lvl9pPr marL="3834842" algn="l" defTabSz="958710"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izenplatzhalter 2"/>
          <p:cNvSpPr>
            <a:spLocks noGrp="1"/>
          </p:cNvSpPr>
          <p:nvPr>
            <p:ph type="body" idx="1"/>
          </p:nvPr>
        </p:nvSpPr>
        <p:spPr>
          <a:noFill/>
        </p:spPr>
        <p:txBody>
          <a:bodyPr/>
          <a:lstStyle/>
          <a:p>
            <a:pPr eaLnBrk="1" hangingPunct="1">
              <a:spcBef>
                <a:spcPct val="0"/>
              </a:spcBef>
            </a:pPr>
            <a:endParaRPr lang="de-DE" altLang="de-DE" dirty="0"/>
          </a:p>
        </p:txBody>
      </p:sp>
      <p:sp>
        <p:nvSpPr>
          <p:cNvPr id="5124" name="Foliennummernplatzhalter 3"/>
          <p:cNvSpPr>
            <a:spLocks noGrp="1"/>
          </p:cNvSpPr>
          <p:nvPr>
            <p:ph type="sldNum" sz="quarter" idx="5"/>
          </p:nvPr>
        </p:nvSpPr>
        <p:spPr>
          <a:noFill/>
        </p:spPr>
        <p:txBody>
          <a:bodyPr/>
          <a:lstStyle>
            <a:lvl1pPr defTabSz="870027">
              <a:spcBef>
                <a:spcPct val="30000"/>
              </a:spcBef>
              <a:defRPr sz="1300">
                <a:solidFill>
                  <a:schemeClr val="tx1"/>
                </a:solidFill>
                <a:latin typeface="Calibri" panose="020F0502020204030204" pitchFamily="34" charset="0"/>
              </a:defRPr>
            </a:lvl1pPr>
            <a:lvl2pPr marL="727400" indent="-272577" defTabSz="870027">
              <a:spcBef>
                <a:spcPct val="30000"/>
              </a:spcBef>
              <a:defRPr sz="1300">
                <a:solidFill>
                  <a:schemeClr val="tx1"/>
                </a:solidFill>
                <a:latin typeface="Calibri" panose="020F0502020204030204" pitchFamily="34" charset="0"/>
              </a:defRPr>
            </a:lvl2pPr>
            <a:lvl3pPr marL="1128340" indent="-215526" defTabSz="870027">
              <a:spcBef>
                <a:spcPct val="30000"/>
              </a:spcBef>
              <a:defRPr sz="1300">
                <a:solidFill>
                  <a:schemeClr val="tx1"/>
                </a:solidFill>
                <a:latin typeface="Calibri" panose="020F0502020204030204" pitchFamily="34" charset="0"/>
              </a:defRPr>
            </a:lvl3pPr>
            <a:lvl4pPr marL="1584747" indent="-215526" defTabSz="870027">
              <a:spcBef>
                <a:spcPct val="30000"/>
              </a:spcBef>
              <a:defRPr sz="1300">
                <a:solidFill>
                  <a:schemeClr val="tx1"/>
                </a:solidFill>
                <a:latin typeface="Calibri" panose="020F0502020204030204" pitchFamily="34" charset="0"/>
              </a:defRPr>
            </a:lvl4pPr>
            <a:lvl5pPr marL="2042739" indent="-217111" defTabSz="870027">
              <a:spcBef>
                <a:spcPct val="30000"/>
              </a:spcBef>
              <a:defRPr sz="1300">
                <a:solidFill>
                  <a:schemeClr val="tx1"/>
                </a:solidFill>
                <a:latin typeface="Calibri" panose="020F0502020204030204" pitchFamily="34" charset="0"/>
              </a:defRPr>
            </a:lvl5pPr>
            <a:lvl6pPr marL="2499146" indent="-217111" defTabSz="870027" eaLnBrk="0" fontAlgn="base" hangingPunct="0">
              <a:spcBef>
                <a:spcPct val="30000"/>
              </a:spcBef>
              <a:spcAft>
                <a:spcPct val="0"/>
              </a:spcAft>
              <a:defRPr sz="1300">
                <a:solidFill>
                  <a:schemeClr val="tx1"/>
                </a:solidFill>
                <a:latin typeface="Calibri" panose="020F0502020204030204" pitchFamily="34" charset="0"/>
              </a:defRPr>
            </a:lvl6pPr>
            <a:lvl7pPr marL="2955549" indent="-217111" defTabSz="870027" eaLnBrk="0" fontAlgn="base" hangingPunct="0">
              <a:spcBef>
                <a:spcPct val="30000"/>
              </a:spcBef>
              <a:spcAft>
                <a:spcPct val="0"/>
              </a:spcAft>
              <a:defRPr sz="1300">
                <a:solidFill>
                  <a:schemeClr val="tx1"/>
                </a:solidFill>
                <a:latin typeface="Calibri" panose="020F0502020204030204" pitchFamily="34" charset="0"/>
              </a:defRPr>
            </a:lvl7pPr>
            <a:lvl8pPr marL="3411961" indent="-217111" defTabSz="870027" eaLnBrk="0" fontAlgn="base" hangingPunct="0">
              <a:spcBef>
                <a:spcPct val="30000"/>
              </a:spcBef>
              <a:spcAft>
                <a:spcPct val="0"/>
              </a:spcAft>
              <a:defRPr sz="1300">
                <a:solidFill>
                  <a:schemeClr val="tx1"/>
                </a:solidFill>
                <a:latin typeface="Calibri" panose="020F0502020204030204" pitchFamily="34" charset="0"/>
              </a:defRPr>
            </a:lvl8pPr>
            <a:lvl9pPr marL="3868365" indent="-217111" defTabSz="870027" eaLnBrk="0" fontAlgn="base" hangingPunct="0">
              <a:spcBef>
                <a:spcPct val="30000"/>
              </a:spcBef>
              <a:spcAft>
                <a:spcPct val="0"/>
              </a:spcAft>
              <a:defRPr sz="1300">
                <a:solidFill>
                  <a:schemeClr val="tx1"/>
                </a:solidFill>
                <a:latin typeface="Calibri" panose="020F0502020204030204" pitchFamily="34" charset="0"/>
              </a:defRPr>
            </a:lvl9pPr>
          </a:lstStyle>
          <a:p>
            <a:pPr>
              <a:spcBef>
                <a:spcPct val="0"/>
              </a:spcBef>
            </a:pPr>
            <a:fld id="{34D7816F-36AF-4C1C-A87F-008B6FB5CA7E}" type="slidenum">
              <a:rPr lang="de-DE" altLang="de-DE" sz="1100"/>
              <a:pPr>
                <a:spcBef>
                  <a:spcPct val="0"/>
                </a:spcBef>
              </a:pPr>
              <a:t>1</a:t>
            </a:fld>
            <a:endParaRPr lang="de-DE" altLang="de-DE" sz="11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83074" y="2149849"/>
            <a:ext cx="8874840" cy="1483424"/>
          </a:xfrm>
        </p:spPr>
        <p:txBody>
          <a:bodyPr/>
          <a:lstStyle/>
          <a:p>
            <a:r>
              <a:rPr lang="de-DE"/>
              <a:t>Titelmasterformat durch Klicken bearbeiten</a:t>
            </a:r>
          </a:p>
        </p:txBody>
      </p:sp>
      <p:sp>
        <p:nvSpPr>
          <p:cNvPr id="3" name="Untertitel 2"/>
          <p:cNvSpPr>
            <a:spLocks noGrp="1"/>
          </p:cNvSpPr>
          <p:nvPr>
            <p:ph type="subTitle" idx="1"/>
          </p:nvPr>
        </p:nvSpPr>
        <p:spPr>
          <a:xfrm>
            <a:off x="1566149" y="3921626"/>
            <a:ext cx="7308693" cy="1768577"/>
          </a:xfrm>
        </p:spPr>
        <p:txBody>
          <a:bodyPr/>
          <a:lstStyle>
            <a:lvl1pPr marL="0" indent="0" algn="ctr">
              <a:buNone/>
              <a:defRPr>
                <a:solidFill>
                  <a:schemeClr val="tx1">
                    <a:tint val="75000"/>
                  </a:schemeClr>
                </a:solidFill>
              </a:defRPr>
            </a:lvl1pPr>
            <a:lvl2pPr marL="479355" indent="0" algn="ctr">
              <a:buNone/>
              <a:defRPr>
                <a:solidFill>
                  <a:schemeClr val="tx1">
                    <a:tint val="75000"/>
                  </a:schemeClr>
                </a:solidFill>
              </a:defRPr>
            </a:lvl2pPr>
            <a:lvl3pPr marL="958710" indent="0" algn="ctr">
              <a:buNone/>
              <a:defRPr>
                <a:solidFill>
                  <a:schemeClr val="tx1">
                    <a:tint val="75000"/>
                  </a:schemeClr>
                </a:solidFill>
              </a:defRPr>
            </a:lvl3pPr>
            <a:lvl4pPr marL="1438065" indent="0" algn="ctr">
              <a:buNone/>
              <a:defRPr>
                <a:solidFill>
                  <a:schemeClr val="tx1">
                    <a:tint val="75000"/>
                  </a:schemeClr>
                </a:solidFill>
              </a:defRPr>
            </a:lvl4pPr>
            <a:lvl5pPr marL="1917420" indent="0" algn="ctr">
              <a:buNone/>
              <a:defRPr>
                <a:solidFill>
                  <a:schemeClr val="tx1">
                    <a:tint val="75000"/>
                  </a:schemeClr>
                </a:solidFill>
              </a:defRPr>
            </a:lvl5pPr>
            <a:lvl6pPr marL="2396775" indent="0" algn="ctr">
              <a:buNone/>
              <a:defRPr>
                <a:solidFill>
                  <a:schemeClr val="tx1">
                    <a:tint val="75000"/>
                  </a:schemeClr>
                </a:solidFill>
              </a:defRPr>
            </a:lvl6pPr>
            <a:lvl7pPr marL="2876130" indent="0" algn="ctr">
              <a:buNone/>
              <a:defRPr>
                <a:solidFill>
                  <a:schemeClr val="tx1">
                    <a:tint val="75000"/>
                  </a:schemeClr>
                </a:solidFill>
              </a:defRPr>
            </a:lvl7pPr>
            <a:lvl8pPr marL="3355486" indent="0" algn="ctr">
              <a:buNone/>
              <a:defRPr>
                <a:solidFill>
                  <a:schemeClr val="tx1">
                    <a:tint val="75000"/>
                  </a:schemeClr>
                </a:solidFill>
              </a:defRPr>
            </a:lvl8pPr>
            <a:lvl9pPr marL="3834842"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pPr>
              <a:defRPr/>
            </a:pPr>
            <a:fld id="{4FE26CF8-213D-4A5E-A59C-C3B452571481}" type="datetimeFigureOut">
              <a:rPr lang="de-DE"/>
              <a:pPr>
                <a:defRPr/>
              </a:pPr>
              <a:t>14.09.2026</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B88A4906-5997-4425-9E99-49C58815B542}" type="slidenum">
              <a:rPr lang="de-DE" altLang="de-DE"/>
              <a:pPr>
                <a:defRPr/>
              </a:pPr>
              <a:t>‹Nr.›</a:t>
            </a:fld>
            <a:endParaRPr lang="de-DE" altLang="de-DE"/>
          </a:p>
        </p:txBody>
      </p:sp>
    </p:spTree>
    <p:extLst>
      <p:ext uri="{BB962C8B-B14F-4D97-AF65-F5344CB8AC3E}">
        <p14:creationId xmlns:p14="http://schemas.microsoft.com/office/powerpoint/2010/main" val="3205660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40FBE281-A11C-47CE-BDC8-FE73E0144370}" type="datetimeFigureOut">
              <a:rPr lang="de-DE"/>
              <a:pPr>
                <a:defRPr/>
              </a:pPr>
              <a:t>14.09.2026</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B50D980E-6FC9-4BB2-87AB-3BC2E4A8C8BE}" type="slidenum">
              <a:rPr lang="de-DE" altLang="de-DE"/>
              <a:pPr>
                <a:defRPr/>
              </a:pPr>
              <a:t>‹Nr.›</a:t>
            </a:fld>
            <a:endParaRPr lang="de-DE" altLang="de-DE"/>
          </a:p>
        </p:txBody>
      </p:sp>
    </p:spTree>
    <p:extLst>
      <p:ext uri="{BB962C8B-B14F-4D97-AF65-F5344CB8AC3E}">
        <p14:creationId xmlns:p14="http://schemas.microsoft.com/office/powerpoint/2010/main" val="597139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569717" y="277144"/>
            <a:ext cx="2349221" cy="5904866"/>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22057" y="277144"/>
            <a:ext cx="6873650" cy="5904866"/>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9B604D27-D59B-470E-B9A8-F7B13C98EDE6}" type="datetimeFigureOut">
              <a:rPr lang="de-DE"/>
              <a:pPr>
                <a:defRPr/>
              </a:pPr>
              <a:t>14.09.2026</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C2490D2D-FFCE-4F05-9674-2182B36AEDF3}" type="slidenum">
              <a:rPr lang="de-DE" altLang="de-DE"/>
              <a:pPr>
                <a:defRPr/>
              </a:pPr>
              <a:t>‹Nr.›</a:t>
            </a:fld>
            <a:endParaRPr lang="de-DE" altLang="de-DE"/>
          </a:p>
        </p:txBody>
      </p:sp>
    </p:spTree>
    <p:extLst>
      <p:ext uri="{BB962C8B-B14F-4D97-AF65-F5344CB8AC3E}">
        <p14:creationId xmlns:p14="http://schemas.microsoft.com/office/powerpoint/2010/main" val="475925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94440F73-2A33-4A52-A67C-B3E5772265C2}" type="datetimeFigureOut">
              <a:rPr lang="de-DE"/>
              <a:pPr>
                <a:defRPr/>
              </a:pPr>
              <a:t>14.09.2026</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DB704F15-15F7-4516-973F-AFDDB8BB297B}" type="slidenum">
              <a:rPr lang="de-DE" altLang="de-DE"/>
              <a:pPr>
                <a:defRPr/>
              </a:pPr>
              <a:t>‹Nr.›</a:t>
            </a:fld>
            <a:endParaRPr lang="de-DE" altLang="de-DE"/>
          </a:p>
        </p:txBody>
      </p:sp>
    </p:spTree>
    <p:extLst>
      <p:ext uri="{BB962C8B-B14F-4D97-AF65-F5344CB8AC3E}">
        <p14:creationId xmlns:p14="http://schemas.microsoft.com/office/powerpoint/2010/main" val="393178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24767" y="4447074"/>
            <a:ext cx="8874840" cy="1374491"/>
          </a:xfrm>
        </p:spPr>
        <p:txBody>
          <a:bodyPr anchor="t"/>
          <a:lstStyle>
            <a:lvl1pPr algn="l">
              <a:defRPr sz="4200" b="1" cap="all"/>
            </a:lvl1pPr>
          </a:lstStyle>
          <a:p>
            <a:r>
              <a:rPr lang="de-DE"/>
              <a:t>Titelmasterformat durch Klicken bearbeiten</a:t>
            </a:r>
          </a:p>
        </p:txBody>
      </p:sp>
      <p:sp>
        <p:nvSpPr>
          <p:cNvPr id="3" name="Textplatzhalter 2"/>
          <p:cNvSpPr>
            <a:spLocks noGrp="1"/>
          </p:cNvSpPr>
          <p:nvPr>
            <p:ph type="body" idx="1"/>
          </p:nvPr>
        </p:nvSpPr>
        <p:spPr>
          <a:xfrm>
            <a:off x="824767" y="2933214"/>
            <a:ext cx="8874840" cy="1513861"/>
          </a:xfrm>
        </p:spPr>
        <p:txBody>
          <a:bodyPr anchor="b"/>
          <a:lstStyle>
            <a:lvl1pPr marL="0" indent="0">
              <a:buNone/>
              <a:defRPr sz="2100">
                <a:solidFill>
                  <a:schemeClr val="tx1">
                    <a:tint val="75000"/>
                  </a:schemeClr>
                </a:solidFill>
              </a:defRPr>
            </a:lvl1pPr>
            <a:lvl2pPr marL="479355" indent="0">
              <a:buNone/>
              <a:defRPr sz="1900">
                <a:solidFill>
                  <a:schemeClr val="tx1">
                    <a:tint val="75000"/>
                  </a:schemeClr>
                </a:solidFill>
              </a:defRPr>
            </a:lvl2pPr>
            <a:lvl3pPr marL="958710" indent="0">
              <a:buNone/>
              <a:defRPr sz="1700">
                <a:solidFill>
                  <a:schemeClr val="tx1">
                    <a:tint val="75000"/>
                  </a:schemeClr>
                </a:solidFill>
              </a:defRPr>
            </a:lvl3pPr>
            <a:lvl4pPr marL="1438065" indent="0">
              <a:buNone/>
              <a:defRPr sz="1500">
                <a:solidFill>
                  <a:schemeClr val="tx1">
                    <a:tint val="75000"/>
                  </a:schemeClr>
                </a:solidFill>
              </a:defRPr>
            </a:lvl4pPr>
            <a:lvl5pPr marL="1917420" indent="0">
              <a:buNone/>
              <a:defRPr sz="1500">
                <a:solidFill>
                  <a:schemeClr val="tx1">
                    <a:tint val="75000"/>
                  </a:schemeClr>
                </a:solidFill>
              </a:defRPr>
            </a:lvl5pPr>
            <a:lvl6pPr marL="2396775" indent="0">
              <a:buNone/>
              <a:defRPr sz="1500">
                <a:solidFill>
                  <a:schemeClr val="tx1">
                    <a:tint val="75000"/>
                  </a:schemeClr>
                </a:solidFill>
              </a:defRPr>
            </a:lvl6pPr>
            <a:lvl7pPr marL="2876130" indent="0">
              <a:buNone/>
              <a:defRPr sz="1500">
                <a:solidFill>
                  <a:schemeClr val="tx1">
                    <a:tint val="75000"/>
                  </a:schemeClr>
                </a:solidFill>
              </a:defRPr>
            </a:lvl7pPr>
            <a:lvl8pPr marL="3355486" indent="0">
              <a:buNone/>
              <a:defRPr sz="1500">
                <a:solidFill>
                  <a:schemeClr val="tx1">
                    <a:tint val="75000"/>
                  </a:schemeClr>
                </a:solidFill>
              </a:defRPr>
            </a:lvl8pPr>
            <a:lvl9pPr marL="3834842" indent="0">
              <a:buNone/>
              <a:defRPr sz="15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6FF498F4-77BD-42B6-991B-77EAF5D630BC}" type="datetimeFigureOut">
              <a:rPr lang="de-DE"/>
              <a:pPr>
                <a:defRPr/>
              </a:pPr>
              <a:t>14.09.2026</a:t>
            </a:fld>
            <a:endParaRPr lang="de-DE" dirty="0"/>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218F6079-8200-430C-9CAA-85CC4849E15E}" type="slidenum">
              <a:rPr lang="de-DE" altLang="de-DE"/>
              <a:pPr>
                <a:defRPr/>
              </a:pPr>
              <a:t>‹Nr.›</a:t>
            </a:fld>
            <a:endParaRPr lang="de-DE" altLang="de-DE"/>
          </a:p>
        </p:txBody>
      </p:sp>
    </p:spTree>
    <p:extLst>
      <p:ext uri="{BB962C8B-B14F-4D97-AF65-F5344CB8AC3E}">
        <p14:creationId xmlns:p14="http://schemas.microsoft.com/office/powerpoint/2010/main" val="549716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22050" y="1614790"/>
            <a:ext cx="4611436" cy="4567220"/>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307503" y="1614790"/>
            <a:ext cx="4611436" cy="4567220"/>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p:cNvSpPr>
            <a:spLocks noGrp="1"/>
          </p:cNvSpPr>
          <p:nvPr>
            <p:ph type="dt" sz="half" idx="10"/>
          </p:nvPr>
        </p:nvSpPr>
        <p:spPr/>
        <p:txBody>
          <a:bodyPr/>
          <a:lstStyle>
            <a:lvl1pPr>
              <a:defRPr/>
            </a:lvl1pPr>
          </a:lstStyle>
          <a:p>
            <a:pPr>
              <a:defRPr/>
            </a:pPr>
            <a:fld id="{220F3B44-7DE3-4870-9390-9AC6E8E97A15}" type="datetimeFigureOut">
              <a:rPr lang="de-DE"/>
              <a:pPr>
                <a:defRPr/>
              </a:pPr>
              <a:t>14.09.2026</a:t>
            </a:fld>
            <a:endParaRPr lang="de-DE" dirty="0"/>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3CCAECDE-3CC1-41C9-83C6-026373052416}" type="slidenum">
              <a:rPr lang="de-DE" altLang="de-DE"/>
              <a:pPr>
                <a:defRPr/>
              </a:pPr>
              <a:t>‹Nr.›</a:t>
            </a:fld>
            <a:endParaRPr lang="de-DE" altLang="de-DE"/>
          </a:p>
        </p:txBody>
      </p:sp>
    </p:spTree>
    <p:extLst>
      <p:ext uri="{BB962C8B-B14F-4D97-AF65-F5344CB8AC3E}">
        <p14:creationId xmlns:p14="http://schemas.microsoft.com/office/powerpoint/2010/main" val="4241217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522060" y="1549108"/>
            <a:ext cx="4613250" cy="645594"/>
          </a:xfrm>
        </p:spPr>
        <p:txBody>
          <a:bodyPr anchor="b"/>
          <a:lstStyle>
            <a:lvl1pPr marL="0" indent="0">
              <a:buNone/>
              <a:defRPr sz="2500" b="1"/>
            </a:lvl1pPr>
            <a:lvl2pPr marL="479355" indent="0">
              <a:buNone/>
              <a:defRPr sz="2100" b="1"/>
            </a:lvl2pPr>
            <a:lvl3pPr marL="958710" indent="0">
              <a:buNone/>
              <a:defRPr sz="1900" b="1"/>
            </a:lvl3pPr>
            <a:lvl4pPr marL="1438065" indent="0">
              <a:buNone/>
              <a:defRPr sz="1700" b="1"/>
            </a:lvl4pPr>
            <a:lvl5pPr marL="1917420" indent="0">
              <a:buNone/>
              <a:defRPr sz="1700" b="1"/>
            </a:lvl5pPr>
            <a:lvl6pPr marL="2396775" indent="0">
              <a:buNone/>
              <a:defRPr sz="1700" b="1"/>
            </a:lvl6pPr>
            <a:lvl7pPr marL="2876130" indent="0">
              <a:buNone/>
              <a:defRPr sz="1700" b="1"/>
            </a:lvl7pPr>
            <a:lvl8pPr marL="3355486" indent="0">
              <a:buNone/>
              <a:defRPr sz="1700" b="1"/>
            </a:lvl8pPr>
            <a:lvl9pPr marL="3834842" indent="0">
              <a:buNone/>
              <a:defRPr sz="1700" b="1"/>
            </a:lvl9pPr>
          </a:lstStyle>
          <a:p>
            <a:pPr lvl="0"/>
            <a:r>
              <a:rPr lang="de-DE"/>
              <a:t>Textmasterformat bearbeiten</a:t>
            </a:r>
          </a:p>
        </p:txBody>
      </p:sp>
      <p:sp>
        <p:nvSpPr>
          <p:cNvPr id="4" name="Inhaltsplatzhalter 3"/>
          <p:cNvSpPr>
            <a:spLocks noGrp="1"/>
          </p:cNvSpPr>
          <p:nvPr>
            <p:ph sz="half" idx="2"/>
          </p:nvPr>
        </p:nvSpPr>
        <p:spPr>
          <a:xfrm>
            <a:off x="522060" y="2194703"/>
            <a:ext cx="4613250" cy="398730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303888" y="1549108"/>
            <a:ext cx="4615061" cy="645594"/>
          </a:xfrm>
        </p:spPr>
        <p:txBody>
          <a:bodyPr anchor="b"/>
          <a:lstStyle>
            <a:lvl1pPr marL="0" indent="0">
              <a:buNone/>
              <a:defRPr sz="2500" b="1"/>
            </a:lvl1pPr>
            <a:lvl2pPr marL="479355" indent="0">
              <a:buNone/>
              <a:defRPr sz="2100" b="1"/>
            </a:lvl2pPr>
            <a:lvl3pPr marL="958710" indent="0">
              <a:buNone/>
              <a:defRPr sz="1900" b="1"/>
            </a:lvl3pPr>
            <a:lvl4pPr marL="1438065" indent="0">
              <a:buNone/>
              <a:defRPr sz="1700" b="1"/>
            </a:lvl4pPr>
            <a:lvl5pPr marL="1917420" indent="0">
              <a:buNone/>
              <a:defRPr sz="1700" b="1"/>
            </a:lvl5pPr>
            <a:lvl6pPr marL="2396775" indent="0">
              <a:buNone/>
              <a:defRPr sz="1700" b="1"/>
            </a:lvl6pPr>
            <a:lvl7pPr marL="2876130" indent="0">
              <a:buNone/>
              <a:defRPr sz="1700" b="1"/>
            </a:lvl7pPr>
            <a:lvl8pPr marL="3355486" indent="0">
              <a:buNone/>
              <a:defRPr sz="1700" b="1"/>
            </a:lvl8pPr>
            <a:lvl9pPr marL="3834842" indent="0">
              <a:buNone/>
              <a:defRPr sz="1700" b="1"/>
            </a:lvl9pPr>
          </a:lstStyle>
          <a:p>
            <a:pPr lvl="0"/>
            <a:r>
              <a:rPr lang="de-DE"/>
              <a:t>Textmasterformat bearbeiten</a:t>
            </a:r>
          </a:p>
        </p:txBody>
      </p:sp>
      <p:sp>
        <p:nvSpPr>
          <p:cNvPr id="6" name="Inhaltsplatzhalter 5"/>
          <p:cNvSpPr>
            <a:spLocks noGrp="1"/>
          </p:cNvSpPr>
          <p:nvPr>
            <p:ph sz="quarter" idx="4"/>
          </p:nvPr>
        </p:nvSpPr>
        <p:spPr>
          <a:xfrm>
            <a:off x="5303888" y="2194703"/>
            <a:ext cx="4615061" cy="398730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p:cNvSpPr>
            <a:spLocks noGrp="1"/>
          </p:cNvSpPr>
          <p:nvPr>
            <p:ph type="dt" sz="half" idx="10"/>
          </p:nvPr>
        </p:nvSpPr>
        <p:spPr/>
        <p:txBody>
          <a:bodyPr/>
          <a:lstStyle>
            <a:lvl1pPr>
              <a:defRPr/>
            </a:lvl1pPr>
          </a:lstStyle>
          <a:p>
            <a:pPr>
              <a:defRPr/>
            </a:pPr>
            <a:fld id="{F5282653-F3A4-4B19-B85A-26E233C9086E}" type="datetimeFigureOut">
              <a:rPr lang="de-DE"/>
              <a:pPr>
                <a:defRPr/>
              </a:pPr>
              <a:t>14.09.2026</a:t>
            </a:fld>
            <a:endParaRPr lang="de-DE" dirty="0"/>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033B7E26-2589-421F-A5A4-4C43DADE089A}" type="slidenum">
              <a:rPr lang="de-DE" altLang="de-DE"/>
              <a:pPr>
                <a:defRPr/>
              </a:pPr>
              <a:t>‹Nr.›</a:t>
            </a:fld>
            <a:endParaRPr lang="de-DE" altLang="de-DE"/>
          </a:p>
        </p:txBody>
      </p:sp>
    </p:spTree>
    <p:extLst>
      <p:ext uri="{BB962C8B-B14F-4D97-AF65-F5344CB8AC3E}">
        <p14:creationId xmlns:p14="http://schemas.microsoft.com/office/powerpoint/2010/main" val="918254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p:cNvSpPr>
            <a:spLocks noGrp="1"/>
          </p:cNvSpPr>
          <p:nvPr>
            <p:ph type="dt" sz="half" idx="10"/>
          </p:nvPr>
        </p:nvSpPr>
        <p:spPr/>
        <p:txBody>
          <a:bodyPr/>
          <a:lstStyle>
            <a:lvl1pPr>
              <a:defRPr/>
            </a:lvl1pPr>
          </a:lstStyle>
          <a:p>
            <a:pPr>
              <a:defRPr/>
            </a:pPr>
            <a:fld id="{D2F5FBDA-1F7C-46E5-801F-FAC0455D023B}" type="datetimeFigureOut">
              <a:rPr lang="de-DE"/>
              <a:pPr>
                <a:defRPr/>
              </a:pPr>
              <a:t>14.09.2026</a:t>
            </a:fld>
            <a:endParaRPr lang="de-DE" dirty="0"/>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9897AE64-D3DF-48A1-85D5-A606636BCC76}" type="slidenum">
              <a:rPr lang="de-DE" altLang="de-DE"/>
              <a:pPr>
                <a:defRPr/>
              </a:pPr>
              <a:t>‹Nr.›</a:t>
            </a:fld>
            <a:endParaRPr lang="de-DE" altLang="de-DE"/>
          </a:p>
        </p:txBody>
      </p:sp>
    </p:spTree>
    <p:extLst>
      <p:ext uri="{BB962C8B-B14F-4D97-AF65-F5344CB8AC3E}">
        <p14:creationId xmlns:p14="http://schemas.microsoft.com/office/powerpoint/2010/main" val="1729111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8172C118-5CDE-477E-BC3E-F8DF7A63B6CE}" type="datetimeFigureOut">
              <a:rPr lang="de-DE"/>
              <a:pPr>
                <a:defRPr/>
              </a:pPr>
              <a:t>14.09.2026</a:t>
            </a:fld>
            <a:endParaRPr lang="de-DE" dirty="0"/>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E33027A4-FBDD-4D7A-A033-81AF4AD67967}" type="slidenum">
              <a:rPr lang="de-DE" altLang="de-DE"/>
              <a:pPr>
                <a:defRPr/>
              </a:pPr>
              <a:t>‹Nr.›</a:t>
            </a:fld>
            <a:endParaRPr lang="de-DE" altLang="de-DE"/>
          </a:p>
        </p:txBody>
      </p:sp>
    </p:spTree>
    <p:extLst>
      <p:ext uri="{BB962C8B-B14F-4D97-AF65-F5344CB8AC3E}">
        <p14:creationId xmlns:p14="http://schemas.microsoft.com/office/powerpoint/2010/main" val="694135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22060" y="275540"/>
            <a:ext cx="3435013" cy="1172644"/>
          </a:xfrm>
        </p:spPr>
        <p:txBody>
          <a:bodyPr anchor="b"/>
          <a:lstStyle>
            <a:lvl1pPr algn="l">
              <a:defRPr sz="2100" b="1"/>
            </a:lvl1pPr>
          </a:lstStyle>
          <a:p>
            <a:r>
              <a:rPr lang="de-DE"/>
              <a:t>Titelmasterformat durch Klicken bearbeiten</a:t>
            </a:r>
          </a:p>
        </p:txBody>
      </p:sp>
      <p:sp>
        <p:nvSpPr>
          <p:cNvPr id="3" name="Inhaltsplatzhalter 2"/>
          <p:cNvSpPr>
            <a:spLocks noGrp="1"/>
          </p:cNvSpPr>
          <p:nvPr>
            <p:ph idx="1"/>
          </p:nvPr>
        </p:nvSpPr>
        <p:spPr>
          <a:xfrm>
            <a:off x="4082138" y="275542"/>
            <a:ext cx="5836803" cy="5906469"/>
          </a:xfrm>
        </p:spPr>
        <p:txBody>
          <a:bodyPr/>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522060" y="1448185"/>
            <a:ext cx="3435013" cy="4733827"/>
          </a:xfrm>
        </p:spPr>
        <p:txBody>
          <a:bodyPr/>
          <a:lstStyle>
            <a:lvl1pPr marL="0" indent="0">
              <a:buNone/>
              <a:defRPr sz="1500"/>
            </a:lvl1pPr>
            <a:lvl2pPr marL="479355" indent="0">
              <a:buNone/>
              <a:defRPr sz="1300"/>
            </a:lvl2pPr>
            <a:lvl3pPr marL="958710" indent="0">
              <a:buNone/>
              <a:defRPr sz="1100"/>
            </a:lvl3pPr>
            <a:lvl4pPr marL="1438065" indent="0">
              <a:buNone/>
              <a:defRPr sz="1000"/>
            </a:lvl4pPr>
            <a:lvl5pPr marL="1917420" indent="0">
              <a:buNone/>
              <a:defRPr sz="1000"/>
            </a:lvl5pPr>
            <a:lvl6pPr marL="2396775" indent="0">
              <a:buNone/>
              <a:defRPr sz="1000"/>
            </a:lvl6pPr>
            <a:lvl7pPr marL="2876130" indent="0">
              <a:buNone/>
              <a:defRPr sz="1000"/>
            </a:lvl7pPr>
            <a:lvl8pPr marL="3355486" indent="0">
              <a:buNone/>
              <a:defRPr sz="1000"/>
            </a:lvl8pPr>
            <a:lvl9pPr marL="3834842" indent="0">
              <a:buNone/>
              <a:defRPr sz="10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8988ACC6-EC89-4182-8950-0310A5C307E8}" type="datetimeFigureOut">
              <a:rPr lang="de-DE"/>
              <a:pPr>
                <a:defRPr/>
              </a:pPr>
              <a:t>14.09.2026</a:t>
            </a:fld>
            <a:endParaRPr lang="de-DE" dirty="0"/>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7E43E93F-3C05-433C-A86B-4F05DC312432}" type="slidenum">
              <a:rPr lang="de-DE" altLang="de-DE"/>
              <a:pPr>
                <a:defRPr/>
              </a:pPr>
              <a:t>‹Nr.›</a:t>
            </a:fld>
            <a:endParaRPr lang="de-DE" altLang="de-DE"/>
          </a:p>
        </p:txBody>
      </p:sp>
    </p:spTree>
    <p:extLst>
      <p:ext uri="{BB962C8B-B14F-4D97-AF65-F5344CB8AC3E}">
        <p14:creationId xmlns:p14="http://schemas.microsoft.com/office/powerpoint/2010/main" val="439936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046515" y="4844364"/>
            <a:ext cx="6264593" cy="571905"/>
          </a:xfrm>
        </p:spPr>
        <p:txBody>
          <a:bodyPr anchor="b"/>
          <a:lstStyle>
            <a:lvl1pPr algn="l">
              <a:defRPr sz="2100" b="1"/>
            </a:lvl1pPr>
          </a:lstStyle>
          <a:p>
            <a:r>
              <a:rPr lang="de-DE"/>
              <a:t>Titelmasterformat durch Klicken bearbeiten</a:t>
            </a:r>
          </a:p>
        </p:txBody>
      </p:sp>
      <p:sp>
        <p:nvSpPr>
          <p:cNvPr id="3" name="Bildplatzhalter 2"/>
          <p:cNvSpPr>
            <a:spLocks noGrp="1"/>
          </p:cNvSpPr>
          <p:nvPr>
            <p:ph type="pic" idx="1"/>
          </p:nvPr>
        </p:nvSpPr>
        <p:spPr>
          <a:xfrm>
            <a:off x="2046515" y="618361"/>
            <a:ext cx="6264593" cy="4152310"/>
          </a:xfrm>
        </p:spPr>
        <p:txBody>
          <a:bodyPr rtlCol="0">
            <a:normAutofit/>
          </a:bodyPr>
          <a:lstStyle>
            <a:lvl1pPr marL="0" indent="0">
              <a:buNone/>
              <a:defRPr sz="3300"/>
            </a:lvl1pPr>
            <a:lvl2pPr marL="479355" indent="0">
              <a:buNone/>
              <a:defRPr sz="2900"/>
            </a:lvl2pPr>
            <a:lvl3pPr marL="958710" indent="0">
              <a:buNone/>
              <a:defRPr sz="2500"/>
            </a:lvl3pPr>
            <a:lvl4pPr marL="1438065" indent="0">
              <a:buNone/>
              <a:defRPr sz="2100"/>
            </a:lvl4pPr>
            <a:lvl5pPr marL="1917420" indent="0">
              <a:buNone/>
              <a:defRPr sz="2100"/>
            </a:lvl5pPr>
            <a:lvl6pPr marL="2396775" indent="0">
              <a:buNone/>
              <a:defRPr sz="2100"/>
            </a:lvl6pPr>
            <a:lvl7pPr marL="2876130" indent="0">
              <a:buNone/>
              <a:defRPr sz="2100"/>
            </a:lvl7pPr>
            <a:lvl8pPr marL="3355486" indent="0">
              <a:buNone/>
              <a:defRPr sz="2100"/>
            </a:lvl8pPr>
            <a:lvl9pPr marL="3834842" indent="0">
              <a:buNone/>
              <a:defRPr sz="2100"/>
            </a:lvl9pPr>
          </a:lstStyle>
          <a:p>
            <a:pPr lvl="0"/>
            <a:endParaRPr lang="de-DE" noProof="0" dirty="0"/>
          </a:p>
        </p:txBody>
      </p:sp>
      <p:sp>
        <p:nvSpPr>
          <p:cNvPr id="4" name="Textplatzhalter 3"/>
          <p:cNvSpPr>
            <a:spLocks noGrp="1"/>
          </p:cNvSpPr>
          <p:nvPr>
            <p:ph type="body" sz="half" idx="2"/>
          </p:nvPr>
        </p:nvSpPr>
        <p:spPr>
          <a:xfrm>
            <a:off x="2046515" y="5416267"/>
            <a:ext cx="6264593" cy="812199"/>
          </a:xfrm>
        </p:spPr>
        <p:txBody>
          <a:bodyPr/>
          <a:lstStyle>
            <a:lvl1pPr marL="0" indent="0">
              <a:buNone/>
              <a:defRPr sz="1500"/>
            </a:lvl1pPr>
            <a:lvl2pPr marL="479355" indent="0">
              <a:buNone/>
              <a:defRPr sz="1300"/>
            </a:lvl2pPr>
            <a:lvl3pPr marL="958710" indent="0">
              <a:buNone/>
              <a:defRPr sz="1100"/>
            </a:lvl3pPr>
            <a:lvl4pPr marL="1438065" indent="0">
              <a:buNone/>
              <a:defRPr sz="1000"/>
            </a:lvl4pPr>
            <a:lvl5pPr marL="1917420" indent="0">
              <a:buNone/>
              <a:defRPr sz="1000"/>
            </a:lvl5pPr>
            <a:lvl6pPr marL="2396775" indent="0">
              <a:buNone/>
              <a:defRPr sz="1000"/>
            </a:lvl6pPr>
            <a:lvl7pPr marL="2876130" indent="0">
              <a:buNone/>
              <a:defRPr sz="1000"/>
            </a:lvl7pPr>
            <a:lvl8pPr marL="3355486" indent="0">
              <a:buNone/>
              <a:defRPr sz="1000"/>
            </a:lvl8pPr>
            <a:lvl9pPr marL="3834842" indent="0">
              <a:buNone/>
              <a:defRPr sz="10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64B6F031-657A-4130-B304-781CE24E9497}" type="datetimeFigureOut">
              <a:rPr lang="de-DE"/>
              <a:pPr>
                <a:defRPr/>
              </a:pPr>
              <a:t>14.09.2026</a:t>
            </a:fld>
            <a:endParaRPr lang="de-DE" dirty="0"/>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38AD0290-42DD-47C4-AA91-7DAC5BBA7C0C}" type="slidenum">
              <a:rPr lang="de-DE" altLang="de-DE"/>
              <a:pPr>
                <a:defRPr/>
              </a:pPr>
              <a:t>‹Nr.›</a:t>
            </a:fld>
            <a:endParaRPr lang="de-DE" altLang="de-DE"/>
          </a:p>
        </p:txBody>
      </p:sp>
    </p:spTree>
    <p:extLst>
      <p:ext uri="{BB962C8B-B14F-4D97-AF65-F5344CB8AC3E}">
        <p14:creationId xmlns:p14="http://schemas.microsoft.com/office/powerpoint/2010/main" val="1985673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522288" y="301625"/>
            <a:ext cx="9396412" cy="126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871" tIns="47936" rIns="95871" bIns="47936" numCol="1" anchor="ctr" anchorCtr="0" compatLnSpc="1">
            <a:prstTxWarp prst="textNoShape">
              <a:avLst/>
            </a:prstTxWarp>
          </a:bodyPr>
          <a:lstStyle/>
          <a:p>
            <a:pPr lvl="0"/>
            <a:r>
              <a:rPr lang="de-DE" altLang="de-DE"/>
              <a:t>Titelmasterformat durch Klicken bearbeiten</a:t>
            </a:r>
          </a:p>
        </p:txBody>
      </p:sp>
      <p:sp>
        <p:nvSpPr>
          <p:cNvPr id="1027" name="Textplatzhalter 2"/>
          <p:cNvSpPr>
            <a:spLocks noGrp="1"/>
          </p:cNvSpPr>
          <p:nvPr>
            <p:ph type="body" idx="1"/>
          </p:nvPr>
        </p:nvSpPr>
        <p:spPr bwMode="auto">
          <a:xfrm>
            <a:off x="522288" y="1765300"/>
            <a:ext cx="9396412" cy="498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871" tIns="47936" rIns="95871" bIns="47936"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4" name="Datumsplatzhalter 3"/>
          <p:cNvSpPr>
            <a:spLocks noGrp="1"/>
          </p:cNvSpPr>
          <p:nvPr>
            <p:ph type="dt" sz="half" idx="2"/>
          </p:nvPr>
        </p:nvSpPr>
        <p:spPr>
          <a:xfrm>
            <a:off x="522288" y="7008813"/>
            <a:ext cx="2438400" cy="400050"/>
          </a:xfrm>
          <a:prstGeom prst="rect">
            <a:avLst/>
          </a:prstGeom>
        </p:spPr>
        <p:txBody>
          <a:bodyPr vert="horz" lIns="95871" tIns="47936" rIns="95871" bIns="47936" rtlCol="0" anchor="ctr"/>
          <a:lstStyle>
            <a:lvl1pPr algn="l" defTabSz="958710" eaLnBrk="1" fontAlgn="auto" hangingPunct="1">
              <a:spcBef>
                <a:spcPts val="0"/>
              </a:spcBef>
              <a:spcAft>
                <a:spcPts val="0"/>
              </a:spcAft>
              <a:defRPr sz="1300" b="0">
                <a:solidFill>
                  <a:schemeClr val="tx1">
                    <a:tint val="75000"/>
                  </a:schemeClr>
                </a:solidFill>
                <a:latin typeface="+mn-lt"/>
                <a:cs typeface="+mn-cs"/>
              </a:defRPr>
            </a:lvl1pPr>
          </a:lstStyle>
          <a:p>
            <a:pPr>
              <a:defRPr/>
            </a:pPr>
            <a:fld id="{0B82CDD1-B668-4B26-91F4-B424A15F303E}" type="datetimeFigureOut">
              <a:rPr lang="de-DE"/>
              <a:pPr>
                <a:defRPr/>
              </a:pPr>
              <a:t>14.09.2026</a:t>
            </a:fld>
            <a:endParaRPr lang="de-DE" dirty="0"/>
          </a:p>
        </p:txBody>
      </p:sp>
      <p:sp>
        <p:nvSpPr>
          <p:cNvPr id="5" name="Fußzeilenplatzhalter 4"/>
          <p:cNvSpPr>
            <a:spLocks noGrp="1"/>
          </p:cNvSpPr>
          <p:nvPr>
            <p:ph type="ftr" sz="quarter" idx="3"/>
          </p:nvPr>
        </p:nvSpPr>
        <p:spPr>
          <a:xfrm>
            <a:off x="3567113" y="7008813"/>
            <a:ext cx="3306762" cy="400050"/>
          </a:xfrm>
          <a:prstGeom prst="rect">
            <a:avLst/>
          </a:prstGeom>
        </p:spPr>
        <p:txBody>
          <a:bodyPr vert="horz" lIns="95871" tIns="47936" rIns="95871" bIns="47936" rtlCol="0" anchor="ctr"/>
          <a:lstStyle>
            <a:lvl1pPr algn="ctr" defTabSz="958710" eaLnBrk="1" fontAlgn="auto" hangingPunct="1">
              <a:spcBef>
                <a:spcPts val="0"/>
              </a:spcBef>
              <a:spcAft>
                <a:spcPts val="0"/>
              </a:spcAft>
              <a:defRPr sz="1300" b="0">
                <a:solidFill>
                  <a:schemeClr val="tx1">
                    <a:tint val="75000"/>
                  </a:schemeClr>
                </a:solidFill>
                <a:latin typeface="+mn-lt"/>
                <a:cs typeface="+mn-cs"/>
              </a:defRPr>
            </a:lvl1pPr>
          </a:lstStyle>
          <a:p>
            <a:pPr>
              <a:defRPr/>
            </a:pPr>
            <a:endParaRPr lang="de-DE"/>
          </a:p>
        </p:txBody>
      </p:sp>
      <p:sp>
        <p:nvSpPr>
          <p:cNvPr id="6" name="Foliennummernplatzhalter 5"/>
          <p:cNvSpPr>
            <a:spLocks noGrp="1"/>
          </p:cNvSpPr>
          <p:nvPr>
            <p:ph type="sldNum" sz="quarter" idx="4"/>
          </p:nvPr>
        </p:nvSpPr>
        <p:spPr>
          <a:xfrm>
            <a:off x="7480300" y="7008813"/>
            <a:ext cx="2438400" cy="400050"/>
          </a:xfrm>
          <a:prstGeom prst="rect">
            <a:avLst/>
          </a:prstGeom>
        </p:spPr>
        <p:txBody>
          <a:bodyPr vert="horz" wrap="square" lIns="95871" tIns="47936" rIns="95871" bIns="47936" numCol="1" anchor="ctr" anchorCtr="0" compatLnSpc="1">
            <a:prstTxWarp prst="textNoShape">
              <a:avLst/>
            </a:prstTxWarp>
          </a:bodyPr>
          <a:lstStyle>
            <a:lvl1pPr algn="r" eaLnBrk="1" hangingPunct="1">
              <a:defRPr sz="1300" b="0">
                <a:solidFill>
                  <a:srgbClr val="898989"/>
                </a:solidFill>
                <a:latin typeface="Calibri" panose="020F0502020204030204" pitchFamily="34" charset="0"/>
              </a:defRPr>
            </a:lvl1pPr>
          </a:lstStyle>
          <a:p>
            <a:pPr>
              <a:defRPr/>
            </a:pPr>
            <a:fld id="{D8E0631C-8B4C-46D3-BAE4-284984E8B2B5}"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57263" rtl="0" eaLnBrk="0" fontAlgn="base" hangingPunct="0">
        <a:spcBef>
          <a:spcPct val="0"/>
        </a:spcBef>
        <a:spcAft>
          <a:spcPct val="0"/>
        </a:spcAft>
        <a:defRPr sz="4600" kern="1200">
          <a:solidFill>
            <a:schemeClr val="tx1"/>
          </a:solidFill>
          <a:latin typeface="+mj-lt"/>
          <a:ea typeface="+mj-ea"/>
          <a:cs typeface="+mj-cs"/>
        </a:defRPr>
      </a:lvl1pPr>
      <a:lvl2pPr algn="ctr" defTabSz="957263" rtl="0" eaLnBrk="0" fontAlgn="base" hangingPunct="0">
        <a:spcBef>
          <a:spcPct val="0"/>
        </a:spcBef>
        <a:spcAft>
          <a:spcPct val="0"/>
        </a:spcAft>
        <a:defRPr sz="4600">
          <a:solidFill>
            <a:schemeClr val="tx1"/>
          </a:solidFill>
          <a:latin typeface="Calibri" pitchFamily="34" charset="0"/>
        </a:defRPr>
      </a:lvl2pPr>
      <a:lvl3pPr algn="ctr" defTabSz="957263" rtl="0" eaLnBrk="0" fontAlgn="base" hangingPunct="0">
        <a:spcBef>
          <a:spcPct val="0"/>
        </a:spcBef>
        <a:spcAft>
          <a:spcPct val="0"/>
        </a:spcAft>
        <a:defRPr sz="4600">
          <a:solidFill>
            <a:schemeClr val="tx1"/>
          </a:solidFill>
          <a:latin typeface="Calibri" pitchFamily="34" charset="0"/>
        </a:defRPr>
      </a:lvl3pPr>
      <a:lvl4pPr algn="ctr" defTabSz="957263" rtl="0" eaLnBrk="0" fontAlgn="base" hangingPunct="0">
        <a:spcBef>
          <a:spcPct val="0"/>
        </a:spcBef>
        <a:spcAft>
          <a:spcPct val="0"/>
        </a:spcAft>
        <a:defRPr sz="4600">
          <a:solidFill>
            <a:schemeClr val="tx1"/>
          </a:solidFill>
          <a:latin typeface="Calibri" pitchFamily="34" charset="0"/>
        </a:defRPr>
      </a:lvl4pPr>
      <a:lvl5pPr algn="ctr" defTabSz="957263" rtl="0" eaLnBrk="0" fontAlgn="base" hangingPunct="0">
        <a:spcBef>
          <a:spcPct val="0"/>
        </a:spcBef>
        <a:spcAft>
          <a:spcPct val="0"/>
        </a:spcAft>
        <a:defRPr sz="4600">
          <a:solidFill>
            <a:schemeClr val="tx1"/>
          </a:solidFill>
          <a:latin typeface="Calibri" pitchFamily="34" charset="0"/>
        </a:defRPr>
      </a:lvl5pPr>
      <a:lvl6pPr marL="490941" algn="ctr" defTabSz="958018" rtl="0" fontAlgn="base">
        <a:spcBef>
          <a:spcPct val="0"/>
        </a:spcBef>
        <a:spcAft>
          <a:spcPct val="0"/>
        </a:spcAft>
        <a:defRPr sz="4600">
          <a:solidFill>
            <a:schemeClr val="tx1"/>
          </a:solidFill>
          <a:latin typeface="Calibri" pitchFamily="34" charset="0"/>
        </a:defRPr>
      </a:lvl6pPr>
      <a:lvl7pPr marL="981883" algn="ctr" defTabSz="958018" rtl="0" fontAlgn="base">
        <a:spcBef>
          <a:spcPct val="0"/>
        </a:spcBef>
        <a:spcAft>
          <a:spcPct val="0"/>
        </a:spcAft>
        <a:defRPr sz="4600">
          <a:solidFill>
            <a:schemeClr val="tx1"/>
          </a:solidFill>
          <a:latin typeface="Calibri" pitchFamily="34" charset="0"/>
        </a:defRPr>
      </a:lvl7pPr>
      <a:lvl8pPr marL="1472824" algn="ctr" defTabSz="958018" rtl="0" fontAlgn="base">
        <a:spcBef>
          <a:spcPct val="0"/>
        </a:spcBef>
        <a:spcAft>
          <a:spcPct val="0"/>
        </a:spcAft>
        <a:defRPr sz="4600">
          <a:solidFill>
            <a:schemeClr val="tx1"/>
          </a:solidFill>
          <a:latin typeface="Calibri" pitchFamily="34" charset="0"/>
        </a:defRPr>
      </a:lvl8pPr>
      <a:lvl9pPr marL="1963765" algn="ctr" defTabSz="958018" rtl="0" fontAlgn="base">
        <a:spcBef>
          <a:spcPct val="0"/>
        </a:spcBef>
        <a:spcAft>
          <a:spcPct val="0"/>
        </a:spcAft>
        <a:defRPr sz="4600">
          <a:solidFill>
            <a:schemeClr val="tx1"/>
          </a:solidFill>
          <a:latin typeface="Calibri" pitchFamily="34" charset="0"/>
        </a:defRPr>
      </a:lvl9pPr>
    </p:titleStyle>
    <p:bodyStyle>
      <a:lvl1pPr marL="357188" indent="-357188" algn="l" defTabSz="95726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76288" indent="-296863" algn="l" defTabSz="95726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96975" indent="-238125" algn="l" defTabSz="95726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76400" indent="-238125" algn="l" defTabSz="957263"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4pPr>
      <a:lvl5pPr marL="2155825" indent="-238125" algn="l" defTabSz="957263"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5pPr>
      <a:lvl6pPr marL="2636453" indent="-239678" algn="l" defTabSz="958710"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15809" indent="-239678" algn="l" defTabSz="958710"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595164" indent="-239678" algn="l" defTabSz="958710"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074519" indent="-239678" algn="l" defTabSz="958710"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de-DE"/>
      </a:defPPr>
      <a:lvl1pPr marL="0" algn="l" defTabSz="958710" rtl="0" eaLnBrk="1" latinLnBrk="0" hangingPunct="1">
        <a:defRPr sz="1900" kern="1200">
          <a:solidFill>
            <a:schemeClr val="tx1"/>
          </a:solidFill>
          <a:latin typeface="+mn-lt"/>
          <a:ea typeface="+mn-ea"/>
          <a:cs typeface="+mn-cs"/>
        </a:defRPr>
      </a:lvl1pPr>
      <a:lvl2pPr marL="479355" algn="l" defTabSz="958710" rtl="0" eaLnBrk="1" latinLnBrk="0" hangingPunct="1">
        <a:defRPr sz="1900" kern="1200">
          <a:solidFill>
            <a:schemeClr val="tx1"/>
          </a:solidFill>
          <a:latin typeface="+mn-lt"/>
          <a:ea typeface="+mn-ea"/>
          <a:cs typeface="+mn-cs"/>
        </a:defRPr>
      </a:lvl2pPr>
      <a:lvl3pPr marL="958710" algn="l" defTabSz="958710" rtl="0" eaLnBrk="1" latinLnBrk="0" hangingPunct="1">
        <a:defRPr sz="1900" kern="1200">
          <a:solidFill>
            <a:schemeClr val="tx1"/>
          </a:solidFill>
          <a:latin typeface="+mn-lt"/>
          <a:ea typeface="+mn-ea"/>
          <a:cs typeface="+mn-cs"/>
        </a:defRPr>
      </a:lvl3pPr>
      <a:lvl4pPr marL="1438065" algn="l" defTabSz="958710" rtl="0" eaLnBrk="1" latinLnBrk="0" hangingPunct="1">
        <a:defRPr sz="1900" kern="1200">
          <a:solidFill>
            <a:schemeClr val="tx1"/>
          </a:solidFill>
          <a:latin typeface="+mn-lt"/>
          <a:ea typeface="+mn-ea"/>
          <a:cs typeface="+mn-cs"/>
        </a:defRPr>
      </a:lvl4pPr>
      <a:lvl5pPr marL="1917420" algn="l" defTabSz="958710" rtl="0" eaLnBrk="1" latinLnBrk="0" hangingPunct="1">
        <a:defRPr sz="1900" kern="1200">
          <a:solidFill>
            <a:schemeClr val="tx1"/>
          </a:solidFill>
          <a:latin typeface="+mn-lt"/>
          <a:ea typeface="+mn-ea"/>
          <a:cs typeface="+mn-cs"/>
        </a:defRPr>
      </a:lvl5pPr>
      <a:lvl6pPr marL="2396775" algn="l" defTabSz="958710" rtl="0" eaLnBrk="1" latinLnBrk="0" hangingPunct="1">
        <a:defRPr sz="1900" kern="1200">
          <a:solidFill>
            <a:schemeClr val="tx1"/>
          </a:solidFill>
          <a:latin typeface="+mn-lt"/>
          <a:ea typeface="+mn-ea"/>
          <a:cs typeface="+mn-cs"/>
        </a:defRPr>
      </a:lvl6pPr>
      <a:lvl7pPr marL="2876130" algn="l" defTabSz="958710" rtl="0" eaLnBrk="1" latinLnBrk="0" hangingPunct="1">
        <a:defRPr sz="1900" kern="1200">
          <a:solidFill>
            <a:schemeClr val="tx1"/>
          </a:solidFill>
          <a:latin typeface="+mn-lt"/>
          <a:ea typeface="+mn-ea"/>
          <a:cs typeface="+mn-cs"/>
        </a:defRPr>
      </a:lvl7pPr>
      <a:lvl8pPr marL="3355486" algn="l" defTabSz="958710" rtl="0" eaLnBrk="1" latinLnBrk="0" hangingPunct="1">
        <a:defRPr sz="1900" kern="1200">
          <a:solidFill>
            <a:schemeClr val="tx1"/>
          </a:solidFill>
          <a:latin typeface="+mn-lt"/>
          <a:ea typeface="+mn-ea"/>
          <a:cs typeface="+mn-cs"/>
        </a:defRPr>
      </a:lvl8pPr>
      <a:lvl9pPr marL="3834842" algn="l" defTabSz="958710"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maps.google.com/maps?ll=47.633904,12.958656&amp;z=15&amp;t=m&amp;hl=de&amp;gl=US&amp;mapclient=apiv3" TargetMode="External"/><Relationship Id="rId5" Type="http://schemas.openxmlformats.org/officeDocument/2006/relationships/image" Target="../media/image2.jpeg"/><Relationship Id="rId4" Type="http://schemas.openxmlformats.org/officeDocument/2006/relationships/hyperlink" Target="https://www.salzheilstollen.com/kontakt/" TargetMode="Externa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4" descr="T:\ALLE\Internet, Werbung, Druckdatein\Neue Marke Berchtesgaden\Logo_Berchtesgaden_Scho¦ênau_CMYK kle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7505" y="150650"/>
            <a:ext cx="1646238"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Inhaltsplatzhalter 7"/>
          <p:cNvSpPr txBox="1">
            <a:spLocks/>
          </p:cNvSpPr>
          <p:nvPr/>
        </p:nvSpPr>
        <p:spPr bwMode="auto">
          <a:xfrm>
            <a:off x="5111359" y="156212"/>
            <a:ext cx="5240118" cy="708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871" tIns="0" rIns="95871" bIns="0"/>
          <a:lstStyle>
            <a:lvl1pPr>
              <a:spcBef>
                <a:spcPct val="20000"/>
              </a:spcBef>
              <a:buFont typeface="Arial" charset="0"/>
              <a:buChar char="•"/>
              <a:defRPr sz="3300">
                <a:solidFill>
                  <a:schemeClr val="tx1"/>
                </a:solidFill>
                <a:latin typeface="Calibri" pitchFamily="34" charset="0"/>
              </a:defRPr>
            </a:lvl1pPr>
            <a:lvl2pPr marL="742950" indent="-285750">
              <a:spcBef>
                <a:spcPct val="20000"/>
              </a:spcBef>
              <a:buFont typeface="Arial" charset="0"/>
              <a:buChar char="–"/>
              <a:defRPr sz="2900">
                <a:solidFill>
                  <a:schemeClr val="tx1"/>
                </a:solidFill>
                <a:latin typeface="Calibri" pitchFamily="34" charset="0"/>
              </a:defRPr>
            </a:lvl2pPr>
            <a:lvl3pPr marL="1143000" indent="-228600">
              <a:spcBef>
                <a:spcPct val="20000"/>
              </a:spcBef>
              <a:buFont typeface="Arial" charset="0"/>
              <a:buChar char="•"/>
              <a:defRPr sz="2500">
                <a:solidFill>
                  <a:schemeClr val="tx1"/>
                </a:solidFill>
                <a:latin typeface="Calibri" pitchFamily="34" charset="0"/>
              </a:defRPr>
            </a:lvl3pPr>
            <a:lvl4pPr marL="1600200" indent="-228600">
              <a:spcBef>
                <a:spcPct val="20000"/>
              </a:spcBef>
              <a:buFont typeface="Arial" charset="0"/>
              <a:buChar char="–"/>
              <a:defRPr sz="2100">
                <a:solidFill>
                  <a:schemeClr val="tx1"/>
                </a:solidFill>
                <a:latin typeface="Calibri" pitchFamily="34" charset="0"/>
              </a:defRPr>
            </a:lvl4pPr>
            <a:lvl5pPr marL="2057400" indent="-228600">
              <a:spcBef>
                <a:spcPct val="20000"/>
              </a:spcBef>
              <a:buFont typeface="Arial" charset="0"/>
              <a:buChar char="»"/>
              <a:defRPr sz="2100">
                <a:solidFill>
                  <a:schemeClr val="tx1"/>
                </a:solidFill>
                <a:latin typeface="Calibri" pitchFamily="34" charset="0"/>
              </a:defRPr>
            </a:lvl5pPr>
            <a:lvl6pPr marL="2514600" indent="-228600" defTabSz="957263" eaLnBrk="0" fontAlgn="base" hangingPunct="0">
              <a:spcBef>
                <a:spcPct val="20000"/>
              </a:spcBef>
              <a:spcAft>
                <a:spcPct val="0"/>
              </a:spcAft>
              <a:buFont typeface="Arial" charset="0"/>
              <a:buChar char="»"/>
              <a:defRPr sz="2100">
                <a:solidFill>
                  <a:schemeClr val="tx1"/>
                </a:solidFill>
                <a:latin typeface="Calibri" pitchFamily="34" charset="0"/>
              </a:defRPr>
            </a:lvl6pPr>
            <a:lvl7pPr marL="2971800" indent="-228600" defTabSz="957263" eaLnBrk="0" fontAlgn="base" hangingPunct="0">
              <a:spcBef>
                <a:spcPct val="20000"/>
              </a:spcBef>
              <a:spcAft>
                <a:spcPct val="0"/>
              </a:spcAft>
              <a:buFont typeface="Arial" charset="0"/>
              <a:buChar char="»"/>
              <a:defRPr sz="2100">
                <a:solidFill>
                  <a:schemeClr val="tx1"/>
                </a:solidFill>
                <a:latin typeface="Calibri" pitchFamily="34" charset="0"/>
              </a:defRPr>
            </a:lvl7pPr>
            <a:lvl8pPr marL="3429000" indent="-228600" defTabSz="957263" eaLnBrk="0" fontAlgn="base" hangingPunct="0">
              <a:spcBef>
                <a:spcPct val="20000"/>
              </a:spcBef>
              <a:spcAft>
                <a:spcPct val="0"/>
              </a:spcAft>
              <a:buFont typeface="Arial" charset="0"/>
              <a:buChar char="»"/>
              <a:defRPr sz="2100">
                <a:solidFill>
                  <a:schemeClr val="tx1"/>
                </a:solidFill>
                <a:latin typeface="Calibri" pitchFamily="34" charset="0"/>
              </a:defRPr>
            </a:lvl8pPr>
            <a:lvl9pPr marL="3886200" indent="-228600" defTabSz="957263" eaLnBrk="0" fontAlgn="base" hangingPunct="0">
              <a:spcBef>
                <a:spcPct val="20000"/>
              </a:spcBef>
              <a:spcAft>
                <a:spcPct val="0"/>
              </a:spcAft>
              <a:buFont typeface="Arial" charset="0"/>
              <a:buChar char="»"/>
              <a:defRPr sz="2100">
                <a:solidFill>
                  <a:schemeClr val="tx1"/>
                </a:solidFill>
                <a:latin typeface="Calibri" pitchFamily="34" charset="0"/>
              </a:defRPr>
            </a:lvl9pPr>
          </a:lstStyle>
          <a:p>
            <a:pPr lvl="0" algn="ctr">
              <a:spcBef>
                <a:spcPts val="0"/>
              </a:spcBef>
              <a:spcAft>
                <a:spcPts val="0"/>
              </a:spcAft>
              <a:buNone/>
            </a:pPr>
            <a:r>
              <a:rPr lang="nb-NO" sz="1400" dirty="0">
                <a:solidFill>
                  <a:srgbClr val="003C74"/>
                </a:solidFill>
                <a:latin typeface="Transat Standard" panose="020B0503040603020202" pitchFamily="34" charset="0"/>
                <a:cs typeface="Arial" charset="0"/>
              </a:rPr>
              <a:t>Veranstaltungskalender für heute:</a:t>
            </a:r>
          </a:p>
          <a:p>
            <a:pPr lvl="0" algn="ctr">
              <a:spcBef>
                <a:spcPts val="0"/>
              </a:spcBef>
              <a:spcAft>
                <a:spcPts val="0"/>
              </a:spcAft>
              <a:buNone/>
            </a:pPr>
            <a:endParaRPr lang="nb-NO" sz="500" dirty="0">
              <a:solidFill>
                <a:srgbClr val="003C74"/>
              </a:solidFill>
              <a:latin typeface="Transat Standard" panose="020B0503040603020202" pitchFamily="34" charset="0"/>
              <a:cs typeface="Arial" charset="0"/>
            </a:endParaRP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1" i="0" u="none" strike="noStrike" kern="1000" cap="none" spc="0" normalizeH="0" baseline="0" noProof="0" dirty="0">
                <a:ln>
                  <a:noFill/>
                </a:ln>
                <a:solidFill>
                  <a:prstClr val="black"/>
                </a:solidFill>
                <a:effectLst/>
                <a:uLnTx/>
                <a:uFillTx/>
                <a:latin typeface="Transat Standard" panose="020B0503040603020202" pitchFamily="34" charset="0"/>
                <a:ea typeface="+mn-ea"/>
                <a:cs typeface="Arial" panose="020B0604020202020204" pitchFamily="34" charset="0"/>
              </a:rPr>
              <a:t>10:00 – 18:00 Uhr Zeitgenössische Malerei auf Wanderschaft</a:t>
            </a: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0" i="0" u="none" strike="noStrike" kern="1000" cap="none" spc="0" normalizeH="0" baseline="0" noProof="0" dirty="0">
                <a:ln>
                  <a:noFill/>
                </a:ln>
                <a:solidFill>
                  <a:prstClr val="black"/>
                </a:solidFill>
                <a:effectLst/>
                <a:uLnTx/>
                <a:uFillTx/>
                <a:latin typeface="Transat Standard" panose="020B0503040603020202" pitchFamily="34" charset="0"/>
                <a:ea typeface="+mn-ea"/>
                <a:cs typeface="Arial" panose="020B0604020202020204" pitchFamily="34" charset="0"/>
              </a:rPr>
              <a:t>In Berchtesgaden ist eine vielfältige Ausstellung zeitgenössischer Malerei mit Werken etablierter und junger Künstler zu sehen. Der Eintritt ist frei und einige Werke können erworben werden. </a:t>
            </a:r>
            <a:r>
              <a:rPr kumimoji="0" lang="de-DE" sz="1050" b="0" i="0" u="none" strike="noStrike" kern="1000" cap="none" spc="0" normalizeH="0" baseline="0" noProof="0" dirty="0" err="1">
                <a:ln>
                  <a:noFill/>
                </a:ln>
                <a:solidFill>
                  <a:prstClr val="black"/>
                </a:solidFill>
                <a:effectLst/>
                <a:uLnTx/>
                <a:uFillTx/>
                <a:latin typeface="Transat Standard" panose="020B0503040603020202" pitchFamily="34" charset="0"/>
                <a:ea typeface="+mn-ea"/>
                <a:cs typeface="Arial" panose="020B0604020202020204" pitchFamily="34" charset="0"/>
              </a:rPr>
              <a:t>AlpenCongress</a:t>
            </a:r>
            <a:r>
              <a:rPr kumimoji="0" lang="de-DE" sz="1050" b="0" i="0" u="none" strike="noStrike" kern="1000" cap="none" spc="0" normalizeH="0" baseline="0" noProof="0" dirty="0">
                <a:ln>
                  <a:noFill/>
                </a:ln>
                <a:solidFill>
                  <a:prstClr val="black"/>
                </a:solidFill>
                <a:effectLst/>
                <a:uLnTx/>
                <a:uFillTx/>
                <a:latin typeface="Transat Standard" panose="020B0503040603020202" pitchFamily="34" charset="0"/>
                <a:ea typeface="+mn-ea"/>
                <a:cs typeface="Arial" panose="020B0604020202020204" pitchFamily="34" charset="0"/>
              </a:rPr>
              <a:t> Berchtesgaden, Maximilianstr. 9, 83471 Berchtesgaden</a:t>
            </a:r>
            <a:endParaRPr kumimoji="0" lang="de-DE" sz="500" b="1" i="0" u="none" strike="noStrike" kern="1200" cap="none" spc="0" normalizeH="0" baseline="0" noProof="0" dirty="0">
              <a:ln>
                <a:noFill/>
              </a:ln>
              <a:solidFill>
                <a:srgbClr val="003C74"/>
              </a:solidFill>
              <a:effectLst/>
              <a:uLnTx/>
              <a:uFillTx/>
              <a:latin typeface="Transat Standard" panose="020B0503040603020202" pitchFamily="34" charset="0"/>
              <a:ea typeface="+mn-ea"/>
              <a:cs typeface="Arial" charset="0"/>
            </a:endParaRP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1"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10:30 – 11:45 Uhr Geführter Spaziergang durch den historischen Ortskern</a:t>
            </a: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Entdecken Sie die außergewöhnliche Geschichte der ehemaligen Fürstpropstei Berchtesgaden</a:t>
            </a: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auf einem Rundgang durch das Zentrum mit den Gästeführern Berchtesgaden. Preis 10.00 €.</a:t>
            </a: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Treffpunkt: Tourist-Information / </a:t>
            </a:r>
            <a:r>
              <a:rPr kumimoji="0" lang="de-DE" sz="1050" b="0" i="0" u="none" strike="noStrike" kern="1000" cap="none" spc="0" normalizeH="0" baseline="0" noProof="0" dirty="0" err="1">
                <a:ln>
                  <a:noFill/>
                </a:ln>
                <a:solidFill>
                  <a:prstClr val="black"/>
                </a:solidFill>
                <a:effectLst/>
                <a:uLnTx/>
                <a:uFillTx/>
                <a:latin typeface="Transat Standard" pitchFamily="34" charset="0"/>
                <a:ea typeface="+mn-ea"/>
                <a:cs typeface="Arial" panose="020B0604020202020204" pitchFamily="34" charset="0"/>
              </a:rPr>
              <a:t>AlpenCongress</a:t>
            </a: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 Maximilianstr. 9, 83471 Berchtesgaden</a:t>
            </a: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1"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10:30, 12:00; 14:00 &amp; 15:30 Uhr Führung durch das Königliche Schloss Berchtesgaden</a:t>
            </a: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Dauer ca. 1 Stunde. Eintritt: Erwachsene 15.00 €, Kinder (12-17 Jahre) 5.00 €. </a:t>
            </a: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Königliches Schloss Berchtesgaden, Schlossplatz 2, 83471 Berchtesgaden</a:t>
            </a: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Parkmöglichkeit: Tiefgarage </a:t>
            </a:r>
            <a:r>
              <a:rPr kumimoji="0" lang="de-DE" sz="1050" b="0" i="0" u="none" strike="noStrike" kern="1000" cap="none" spc="0" normalizeH="0" baseline="0" noProof="0" dirty="0" err="1">
                <a:ln>
                  <a:noFill/>
                </a:ln>
                <a:solidFill>
                  <a:prstClr val="black"/>
                </a:solidFill>
                <a:effectLst/>
                <a:uLnTx/>
                <a:uFillTx/>
                <a:latin typeface="Transat Standard" pitchFamily="34" charset="0"/>
                <a:ea typeface="+mn-ea"/>
                <a:cs typeface="Arial" panose="020B0604020202020204" pitchFamily="34" charset="0"/>
              </a:rPr>
              <a:t>AlpenCongress</a:t>
            </a: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 Maximilianstr. 9, 83471 Berchtesgaden</a:t>
            </a:r>
          </a:p>
          <a:p>
            <a:pPr marL="0" marR="0" lvl="0" indent="0" algn="l" defTabSz="957263" rtl="0" eaLnBrk="0" fontAlgn="base" latinLnBrk="0" hangingPunct="0">
              <a:lnSpc>
                <a:spcPct val="100000"/>
              </a:lnSpc>
              <a:spcBef>
                <a:spcPts val="0"/>
              </a:spcBef>
              <a:spcAft>
                <a:spcPct val="0"/>
              </a:spcAft>
              <a:buClrTx/>
              <a:buSzTx/>
              <a:buFontTx/>
              <a:buNone/>
              <a:tabLst/>
              <a:defRPr/>
            </a:pP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14:00 – 16:00 Uhr „</a:t>
            </a:r>
            <a:r>
              <a:rPr kumimoji="0" lang="de-DE" sz="1050" b="1" i="0" u="none" strike="noStrike" kern="1200" cap="none" spc="0" normalizeH="0" baseline="0" noProof="0" dirty="0" err="1">
                <a:ln>
                  <a:noFill/>
                </a:ln>
                <a:solidFill>
                  <a:prstClr val="black"/>
                </a:solidFill>
                <a:effectLst/>
                <a:uLnTx/>
                <a:uFillTx/>
                <a:latin typeface="Transat Standard" pitchFamily="34" charset="0"/>
                <a:ea typeface="+mn-ea"/>
                <a:cs typeface="Arial" charset="0"/>
              </a:rPr>
              <a:t>Entspannungsm</a:t>
            </a:r>
            <a:r>
              <a:rPr lang="de-DE" sz="1050" dirty="0" err="1">
                <a:solidFill>
                  <a:prstClr val="black"/>
                </a:solidFill>
                <a:latin typeface="Transat Standard" pitchFamily="34" charset="0"/>
                <a:cs typeface="Arial" charset="0"/>
              </a:rPr>
              <a:t>usik</a:t>
            </a:r>
            <a:r>
              <a:rPr lang="de-DE" sz="1050" dirty="0">
                <a:solidFill>
                  <a:prstClr val="black"/>
                </a:solidFill>
                <a:latin typeface="Transat Standard" pitchFamily="34" charset="0"/>
                <a:cs typeface="Arial" charset="0"/>
              </a:rPr>
              <a:t> CD</a:t>
            </a: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 - Salzheilstollen Berchtesgaden</a:t>
            </a:r>
          </a:p>
          <a:p>
            <a:pPr marL="0" marR="0" lvl="0" indent="0" algn="l" defTabSz="957263" rtl="0" eaLnBrk="0" fontAlgn="base" latinLnBrk="0" hangingPunct="0">
              <a:lnSpc>
                <a:spcPct val="100000"/>
              </a:lnSpc>
              <a:spcBef>
                <a:spcPts val="0"/>
              </a:spcBef>
              <a:spcAft>
                <a:spcPct val="0"/>
              </a:spcAft>
              <a:buClrTx/>
              <a:buSzTx/>
              <a:buFontTx/>
              <a:buNone/>
              <a:tabLst/>
              <a:defRPr/>
            </a:pP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Naturklänge und Melodien laden zum Träumen und Entspannen ein. Preis: 26.00 €.</a:t>
            </a:r>
          </a:p>
          <a:p>
            <a:pPr marL="0" marR="0" lvl="0" indent="0" algn="l" defTabSz="957263" rtl="0" eaLnBrk="0" fontAlgn="base" latinLnBrk="0" hangingPunct="0">
              <a:lnSpc>
                <a:spcPct val="100000"/>
              </a:lnSpc>
              <a:spcBef>
                <a:spcPts val="0"/>
              </a:spcBef>
              <a:spcAft>
                <a:spcPct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Anmeldung unter T +49 8652 979535 oder über das Kontaktformular </a:t>
            </a: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hlinkClick r:id="rId4"/>
              </a:rPr>
              <a:t>salzheilstollen.com</a:t>
            </a: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 </a:t>
            </a:r>
          </a:p>
          <a:p>
            <a:pPr marL="0" marR="0" lvl="0" indent="0" algn="l" defTabSz="957263" rtl="0" eaLnBrk="0" fontAlgn="base" latinLnBrk="0" hangingPunct="0">
              <a:lnSpc>
                <a:spcPct val="100000"/>
              </a:lnSpc>
              <a:spcBef>
                <a:spcPts val="0"/>
              </a:spcBef>
              <a:spcAft>
                <a:spcPct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Salzheilstollen Berchtesgaden, Bergwerkstraße 85 a, 83471 Berchtesgaden</a:t>
            </a:r>
          </a:p>
          <a:p>
            <a:pPr marL="0" marR="0" lvl="0" indent="0" algn="l" defTabSz="957263" rtl="0" eaLnBrk="0" fontAlgn="base" latinLnBrk="0" hangingPunct="0">
              <a:lnSpc>
                <a:spcPct val="100000"/>
              </a:lnSpc>
              <a:spcBef>
                <a:spcPts val="0"/>
              </a:spcBef>
              <a:spcAft>
                <a:spcPct val="0"/>
              </a:spcAft>
              <a:buClrTx/>
              <a:buSzTx/>
              <a:buFontTx/>
              <a:buNone/>
              <a:tabLst/>
              <a:defRPr/>
            </a:pPr>
            <a:r>
              <a:rPr lang="de-DE" sz="1050" dirty="0">
                <a:solidFill>
                  <a:prstClr val="black"/>
                </a:solidFill>
                <a:latin typeface="Transat Standard" pitchFamily="34" charset="0"/>
                <a:cs typeface="Arial" charset="0"/>
              </a:rPr>
              <a:t>18:00 – 19:00 Uhr „Alles Leben ist Yoga“ – mit Willfried Schuh</a:t>
            </a:r>
          </a:p>
          <a:p>
            <a:pPr marL="0" marR="0" lvl="0" indent="0" algn="l" defTabSz="957263" rtl="0" eaLnBrk="0" fontAlgn="base" latinLnBrk="0" hangingPunct="0">
              <a:lnSpc>
                <a:spcPct val="100000"/>
              </a:lnSpc>
              <a:spcBef>
                <a:spcPts val="0"/>
              </a:spcBef>
              <a:spcAft>
                <a:spcPct val="0"/>
              </a:spcAft>
              <a:buClrTx/>
              <a:buSzTx/>
              <a:buFontTx/>
              <a:buNone/>
              <a:tabLst/>
              <a:defRPr/>
            </a:pP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Ruhige und meditative Übungen. Mitzubringen: Matte oder Decke. Anmeldung unter</a:t>
            </a:r>
          </a:p>
          <a:p>
            <a:pPr marL="0" marR="0" lvl="0" indent="0" algn="l" defTabSz="957263" rtl="0" eaLnBrk="0" fontAlgn="base" latinLnBrk="0" hangingPunct="0">
              <a:lnSpc>
                <a:spcPct val="100000"/>
              </a:lnSpc>
              <a:spcBef>
                <a:spcPts val="0"/>
              </a:spcBef>
              <a:spcAft>
                <a:spcPct val="0"/>
              </a:spcAft>
              <a:buClrTx/>
              <a:buSzTx/>
              <a:buFontTx/>
              <a:buNone/>
              <a:tabLst/>
              <a:defRPr/>
            </a:pP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T +49 8652 6549797 (Mo bis Fr von 10:00 – 12:00 Uhr). Mit Gästekarte kostenlos. </a:t>
            </a:r>
          </a:p>
          <a:p>
            <a:pPr marL="0" marR="0" lvl="0" indent="0" algn="l" defTabSz="957263" rtl="0" eaLnBrk="0" fontAlgn="base" latinLnBrk="0" hangingPunct="0">
              <a:lnSpc>
                <a:spcPct val="100000"/>
              </a:lnSpc>
              <a:spcBef>
                <a:spcPts val="0"/>
              </a:spcBef>
              <a:spcAft>
                <a:spcPct val="0"/>
              </a:spcAft>
              <a:buClrTx/>
              <a:buSzTx/>
              <a:buFontTx/>
              <a:buNone/>
              <a:tabLst/>
              <a:defRPr/>
            </a:pP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Veranstaltungssaal, 2. Stock, Rathausplatz 1, 83471 Schönau a. Königssee</a:t>
            </a:r>
          </a:p>
          <a:p>
            <a:pPr algn="ctr">
              <a:spcBef>
                <a:spcPts val="0"/>
              </a:spcBef>
              <a:spcAft>
                <a:spcPts val="0"/>
              </a:spcAft>
              <a:buNone/>
              <a:defRPr/>
            </a:pPr>
            <a:endParaRPr lang="de-DE" sz="1050" dirty="0">
              <a:solidFill>
                <a:srgbClr val="003C74"/>
              </a:solidFill>
              <a:latin typeface="Transat Standard" panose="020B0503040603020202" pitchFamily="34" charset="0"/>
              <a:cs typeface="Arial" charset="0"/>
            </a:endParaRPr>
          </a:p>
          <a:p>
            <a:pPr algn="ctr">
              <a:spcBef>
                <a:spcPts val="0"/>
              </a:spcBef>
              <a:spcAft>
                <a:spcPts val="0"/>
              </a:spcAft>
              <a:buNone/>
              <a:defRPr/>
            </a:pPr>
            <a:r>
              <a:rPr lang="de-DE" sz="1400" dirty="0">
                <a:solidFill>
                  <a:srgbClr val="003C74"/>
                </a:solidFill>
                <a:latin typeface="Transat Standard" panose="020B0503040603020202" pitchFamily="34" charset="0"/>
                <a:cs typeface="Arial" charset="0"/>
              </a:rPr>
              <a:t>Veranstaltungskalender für Mittwoch:</a:t>
            </a:r>
          </a:p>
          <a:p>
            <a:pPr algn="ctr">
              <a:spcBef>
                <a:spcPts val="0"/>
              </a:spcBef>
              <a:spcAft>
                <a:spcPts val="0"/>
              </a:spcAft>
              <a:buNone/>
              <a:defRPr/>
            </a:pPr>
            <a:endParaRPr lang="de-DE" sz="500" b="0" dirty="0">
              <a:solidFill>
                <a:prstClr val="black"/>
              </a:solidFill>
              <a:latin typeface="Transat Standard" pitchFamily="34" charset="0"/>
              <a:cs typeface="Arial" charset="0"/>
            </a:endParaRP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i="0" u="none" strike="noStrike" kern="1200" cap="none" spc="0" normalizeH="0" baseline="0" noProof="0" dirty="0">
                <a:ln>
                  <a:noFill/>
                </a:ln>
                <a:solidFill>
                  <a:prstClr val="black"/>
                </a:solidFill>
                <a:effectLst/>
                <a:uLnTx/>
                <a:uFillTx/>
                <a:latin typeface="Transat Standard" pitchFamily="34" charset="0"/>
                <a:ea typeface="+mn-ea"/>
                <a:cs typeface="Arial" charset="0"/>
              </a:rPr>
              <a:t>10:00 – 16:00 Uhr Heilklimatische Kneipp Wanderung </a:t>
            </a:r>
            <a:r>
              <a:rPr kumimoji="0" lang="de-DE" sz="1050" i="0" u="none" strike="noStrike" kern="1200" cap="none" spc="0" normalizeH="0" baseline="0" noProof="0" dirty="0" err="1">
                <a:ln>
                  <a:noFill/>
                </a:ln>
                <a:solidFill>
                  <a:prstClr val="black"/>
                </a:solidFill>
                <a:effectLst/>
                <a:uLnTx/>
                <a:uFillTx/>
                <a:latin typeface="Transat Standard" pitchFamily="34" charset="0"/>
                <a:ea typeface="+mn-ea"/>
                <a:cs typeface="Arial" charset="0"/>
              </a:rPr>
              <a:t>Halsalm</a:t>
            </a:r>
            <a:r>
              <a:rPr kumimoji="0" lang="de-DE" sz="1050" i="0" u="none" strike="noStrike" kern="1200" cap="none" spc="0" normalizeH="0" baseline="0" noProof="0" dirty="0">
                <a:ln>
                  <a:noFill/>
                </a:ln>
                <a:solidFill>
                  <a:prstClr val="black"/>
                </a:solidFill>
                <a:effectLst/>
                <a:uLnTx/>
                <a:uFillTx/>
                <a:latin typeface="Transat Standard" pitchFamily="34" charset="0"/>
                <a:ea typeface="+mn-ea"/>
                <a:cs typeface="Arial" charset="0"/>
              </a:rPr>
              <a:t> (1.210 m)</a:t>
            </a:r>
          </a:p>
          <a:p>
            <a:pPr marL="0" marR="0" lvl="0" indent="0" algn="l" defTabSz="957263" rtl="0" eaLnBrk="0" fontAlgn="base" latinLnBrk="0" hangingPunct="0">
              <a:lnSpc>
                <a:spcPct val="100000"/>
              </a:lnSpc>
              <a:spcBef>
                <a:spcPts val="0"/>
              </a:spcBef>
              <a:spcAft>
                <a:spcPts val="0"/>
              </a:spcAft>
              <a:buClrTx/>
              <a:buSzTx/>
              <a:buFontTx/>
              <a:buNone/>
              <a:tabLst/>
              <a:defRPr/>
            </a:pPr>
            <a:r>
              <a:rPr lang="de-DE" sz="1050" b="0" dirty="0">
                <a:solidFill>
                  <a:prstClr val="black"/>
                </a:solidFill>
                <a:latin typeface="Transat Standard" pitchFamily="34" charset="0"/>
                <a:cs typeface="Arial" charset="0"/>
              </a:rPr>
              <a:t>Vom Hintersee geht es zur „Schönen Aussicht“ über den Hintersee und weiter über einen Waldweg hinauf zur </a:t>
            </a:r>
            <a:r>
              <a:rPr lang="de-DE" sz="1050" b="0" dirty="0" err="1">
                <a:solidFill>
                  <a:prstClr val="black"/>
                </a:solidFill>
                <a:latin typeface="Transat Standard" pitchFamily="34" charset="0"/>
                <a:cs typeface="Arial" charset="0"/>
              </a:rPr>
              <a:t>Halsalm</a:t>
            </a:r>
            <a:r>
              <a:rPr lang="de-DE" sz="1050" b="0" dirty="0">
                <a:solidFill>
                  <a:prstClr val="black"/>
                </a:solidFill>
                <a:latin typeface="Transat Standard" pitchFamily="34" charset="0"/>
                <a:cs typeface="Arial" charset="0"/>
              </a:rPr>
              <a:t>. Mit einer weiteren schönen Aussicht geht es hinab ins </a:t>
            </a:r>
            <a:r>
              <a:rPr lang="de-DE" sz="1050" b="0" dirty="0" err="1">
                <a:solidFill>
                  <a:prstClr val="black"/>
                </a:solidFill>
                <a:latin typeface="Transat Standard" pitchFamily="34" charset="0"/>
                <a:cs typeface="Arial" charset="0"/>
              </a:rPr>
              <a:t>Klausbachtal</a:t>
            </a:r>
            <a:r>
              <a:rPr lang="de-DE" sz="1050" b="0" dirty="0">
                <a:solidFill>
                  <a:prstClr val="black"/>
                </a:solidFill>
                <a:latin typeface="Transat Standard" pitchFamily="34" charset="0"/>
                <a:cs typeface="Arial" charset="0"/>
              </a:rPr>
              <a:t> um den positiven Einfluss des Kneippens wirken zu lassen bevor es zurück zum Hintersee geht. Anforderung: mittel; Ausrüstung: festes Schuhwerk, Wechselshirt, Handtuch, 1l Getränk und einen kl. Snack. </a:t>
            </a: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Anmeldung erforderlich bis 18:00 Uhr am Vortag per Telefon +49 8652 65650-700 oder Mobil +49 171 6110115 per WhatsApp/SMS; Preis mit Gästekarte 5.00 €;</a:t>
            </a:r>
            <a:r>
              <a:rPr lang="de-DE" sz="1050" b="0" dirty="0">
                <a:solidFill>
                  <a:prstClr val="black"/>
                </a:solidFill>
                <a:latin typeface="Transat Standard" pitchFamily="34" charset="0"/>
                <a:cs typeface="Arial" charset="0"/>
              </a:rPr>
              <a:t>Treffpunkt: Bushaltestelle Hintersee oder Parkplatz Salinenplatz 2, 83471 Berchtesgaden; aktuelle Infos erhalten Sie nach der Anmeldung am Abend vorher.</a:t>
            </a:r>
          </a:p>
          <a:p>
            <a:pPr marL="0" marR="0" lvl="0" indent="0" algn="l" defTabSz="957263" rtl="0" eaLnBrk="0" fontAlgn="base" latinLnBrk="0" hangingPunct="0">
              <a:lnSpc>
                <a:spcPct val="100000"/>
              </a:lnSpc>
              <a:spcBef>
                <a:spcPts val="0"/>
              </a:spcBef>
              <a:spcAft>
                <a:spcPct val="0"/>
              </a:spcAft>
              <a:buClrTx/>
              <a:buSzTx/>
              <a:buFontTx/>
              <a:buNone/>
              <a:tabLst/>
              <a:defRPr/>
            </a:pP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18:00 – 19:00 Uhr Yoga bei Frau Boga </a:t>
            </a: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 mit Gästekarte kostenlos</a:t>
            </a: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Entspannungsübungen für Körper und Geist. Lockere Kleidung und 1 – 2 Decken mitbringen.</a:t>
            </a: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rPr>
              <a:t>Veranstaltungssaal im Rathaus, 2. Stock, Rathausplatz 1, 83471 Schönau a. Königssee</a:t>
            </a:r>
            <a:endPar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endParaRPr>
          </a:p>
          <a:p>
            <a:pPr marL="0" marR="0" lvl="0" indent="0" algn="l" defTabSz="957263" rtl="0" eaLnBrk="0" fontAlgn="base" latinLnBrk="0" hangingPunct="0">
              <a:lnSpc>
                <a:spcPct val="100000"/>
              </a:lnSpc>
              <a:spcBef>
                <a:spcPts val="0"/>
              </a:spcBef>
              <a:spcAft>
                <a:spcPct val="0"/>
              </a:spcAft>
              <a:buClrTx/>
              <a:buSzTx/>
              <a:buFontTx/>
              <a:buNone/>
              <a:tabLst/>
              <a:defRPr/>
            </a:pP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19:30 – 20:30 Uhr Offenes Singen der evangelisch-lutherischen Kirchengemeinde</a:t>
            </a: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Es werden Lieder aus dem evangelischen Gesangbuch gesungen. Eintritt frei.</a:t>
            </a:r>
          </a:p>
          <a:p>
            <a:pPr marL="0" marR="0" lvl="0" indent="0" algn="l" defTabSz="957263" rtl="0" eaLnBrk="0" fontAlgn="base" latinLnBrk="0" hangingPunct="0">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Hubertuskapelle, Hubertuspark 2, 83471 Schönau a. Königssee</a:t>
            </a:r>
          </a:p>
          <a:p>
            <a:pPr marL="0" marR="0" lvl="0" indent="0" algn="l" defTabSz="957263" rtl="0" eaLnBrk="0" fontAlgn="base" latinLnBrk="0" hangingPunct="0">
              <a:lnSpc>
                <a:spcPct val="100000"/>
              </a:lnSpc>
              <a:spcBef>
                <a:spcPts val="0"/>
              </a:spcBef>
              <a:spcAft>
                <a:spcPct val="0"/>
              </a:spcAft>
              <a:buClrTx/>
              <a:buSzTx/>
              <a:buFontTx/>
              <a:buNone/>
              <a:tabLst/>
              <a:defRPr/>
            </a:pPr>
            <a:endParaRPr kumimoji="0" lang="de-DE" sz="1050" b="0" i="0" u="none" strike="noStrike" kern="1000" cap="none" spc="0" normalizeH="0" baseline="0" noProof="0" dirty="0">
              <a:ln>
                <a:noFill/>
              </a:ln>
              <a:solidFill>
                <a:prstClr val="black"/>
              </a:solidFill>
              <a:effectLst/>
              <a:uLnTx/>
              <a:uFillTx/>
              <a:latin typeface="Transat Standard" pitchFamily="34" charset="0"/>
              <a:ea typeface="+mn-ea"/>
              <a:cs typeface="Arial" panose="020B0604020202020204" pitchFamily="34" charset="0"/>
            </a:endParaRPr>
          </a:p>
          <a:p>
            <a:pPr marL="0" marR="0" lvl="0" indent="0" algn="l" defTabSz="957263" rtl="0" eaLnBrk="0" fontAlgn="base" latinLnBrk="0" hangingPunct="0">
              <a:lnSpc>
                <a:spcPct val="100000"/>
              </a:lnSpc>
              <a:spcBef>
                <a:spcPct val="0"/>
              </a:spcBef>
              <a:spcAft>
                <a:spcPct val="0"/>
              </a:spcAft>
              <a:buClrTx/>
              <a:buSzTx/>
              <a:buFontTx/>
              <a:buNone/>
              <a:tabLst/>
              <a:defRPr/>
            </a:pPr>
            <a:endPar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endParaRPr>
          </a:p>
          <a:p>
            <a:pPr algn="ctr">
              <a:spcBef>
                <a:spcPts val="0"/>
              </a:spcBef>
              <a:spcAft>
                <a:spcPts val="0"/>
              </a:spcAft>
              <a:buNone/>
              <a:defRPr/>
            </a:pPr>
            <a:endParaRPr lang="de-DE" sz="1400" dirty="0">
              <a:solidFill>
                <a:srgbClr val="003C74"/>
              </a:solidFill>
              <a:latin typeface="Transat Standard" panose="020B0503040603020202" pitchFamily="34" charset="0"/>
              <a:cs typeface="Arial" charset="0"/>
            </a:endParaRPr>
          </a:p>
          <a:p>
            <a:pPr algn="ctr">
              <a:spcBef>
                <a:spcPts val="0"/>
              </a:spcBef>
              <a:spcAft>
                <a:spcPts val="0"/>
              </a:spcAft>
              <a:buNone/>
              <a:defRPr/>
            </a:pPr>
            <a:endParaRPr lang="de-DE" sz="600" dirty="0">
              <a:solidFill>
                <a:srgbClr val="003C74"/>
              </a:solidFill>
              <a:latin typeface="Transat Standard" panose="020B0503040603020202" pitchFamily="34" charset="0"/>
              <a:cs typeface="Arial" charset="0"/>
            </a:endParaRPr>
          </a:p>
          <a:p>
            <a:pPr marL="0" marR="0" lvl="0" indent="0" defTabSz="957263" rtl="0" eaLnBrk="0" fontAlgn="base" latinLnBrk="0" hangingPunct="0">
              <a:lnSpc>
                <a:spcPct val="100000"/>
              </a:lnSpc>
              <a:spcBef>
                <a:spcPts val="0"/>
              </a:spcBef>
              <a:spcAft>
                <a:spcPts val="0"/>
              </a:spcAft>
              <a:buClrTx/>
              <a:buSzTx/>
              <a:buFontTx/>
              <a:buNone/>
              <a:tabLst/>
              <a:defRPr/>
            </a:pPr>
            <a:endParaRPr lang="de-DE" sz="1050" b="0" kern="1000" dirty="0">
              <a:solidFill>
                <a:prstClr val="black"/>
              </a:solidFill>
              <a:latin typeface="Transat Standard" pitchFamily="34" charset="0"/>
              <a:cs typeface="Arial" charset="0"/>
            </a:endParaRPr>
          </a:p>
        </p:txBody>
      </p:sp>
      <p:pic>
        <p:nvPicPr>
          <p:cNvPr id="4103"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 y="207962"/>
            <a:ext cx="1108075" cy="60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4" name="AutoShape 16" descr="Schauer und Gewitter"/>
          <p:cNvSpPr>
            <a:spLocks noChangeAspect="1" noChangeArrowheads="1"/>
          </p:cNvSpPr>
          <p:nvPr/>
        </p:nvSpPr>
        <p:spPr bwMode="auto">
          <a:xfrm>
            <a:off x="1538055" y="-239447"/>
            <a:ext cx="571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4106" name="AutoShape 20" descr="Schauer und Gewitter"/>
          <p:cNvSpPr>
            <a:spLocks noChangeAspect="1" noChangeArrowheads="1"/>
          </p:cNvSpPr>
          <p:nvPr/>
        </p:nvSpPr>
        <p:spPr bwMode="auto">
          <a:xfrm>
            <a:off x="512763" y="158750"/>
            <a:ext cx="571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4107" name="AutoShape 24" descr="Schauer und Gewitter"/>
          <p:cNvSpPr>
            <a:spLocks noChangeAspect="1" noChangeArrowheads="1"/>
          </p:cNvSpPr>
          <p:nvPr/>
        </p:nvSpPr>
        <p:spPr bwMode="auto">
          <a:xfrm>
            <a:off x="612775" y="266700"/>
            <a:ext cx="571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4112" name="AutoShape 24" descr="teils bewölkt"/>
          <p:cNvSpPr>
            <a:spLocks noChangeAspect="1" noChangeArrowheads="1"/>
          </p:cNvSpPr>
          <p:nvPr/>
        </p:nvSpPr>
        <p:spPr bwMode="auto">
          <a:xfrm>
            <a:off x="460375" y="114300"/>
            <a:ext cx="571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4113" name="AutoShape 23" descr="sonnig"/>
          <p:cNvSpPr>
            <a:spLocks noChangeAspect="1" noChangeArrowheads="1"/>
          </p:cNvSpPr>
          <p:nvPr/>
        </p:nvSpPr>
        <p:spPr bwMode="auto">
          <a:xfrm>
            <a:off x="612775" y="266700"/>
            <a:ext cx="571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
        <p:nvSpPr>
          <p:cNvPr id="19" name="AutoShape 2" descr="Schauer"/>
          <p:cNvSpPr>
            <a:spLocks noChangeAspect="1" noChangeArrowheads="1"/>
          </p:cNvSpPr>
          <p:nvPr/>
        </p:nvSpPr>
        <p:spPr bwMode="auto">
          <a:xfrm>
            <a:off x="3082577" y="16897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Rechteck 12"/>
          <p:cNvSpPr/>
          <p:nvPr/>
        </p:nvSpPr>
        <p:spPr>
          <a:xfrm>
            <a:off x="1222375" y="948211"/>
            <a:ext cx="3358431" cy="424732"/>
          </a:xfrm>
          <a:prstGeom prst="rect">
            <a:avLst/>
          </a:prstGeom>
        </p:spPr>
        <p:txBody>
          <a:bodyPr wrap="square">
            <a:spAutoFit/>
          </a:bodyPr>
          <a:lstStyle/>
          <a:p>
            <a:pPr defTabSz="958018" eaLnBrk="1" hangingPunct="1">
              <a:lnSpc>
                <a:spcPct val="90000"/>
              </a:lnSpc>
              <a:buSzPct val="80000"/>
              <a:defRPr/>
            </a:pPr>
            <a:r>
              <a:rPr lang="de-DE" altLang="de-DE" sz="1200" dirty="0">
                <a:solidFill>
                  <a:prstClr val="black"/>
                </a:solidFill>
                <a:latin typeface="Transat Standard" pitchFamily="34" charset="0"/>
                <a:cs typeface="Arial" charset="0"/>
              </a:rPr>
              <a:t>Höchsttemperatur	</a:t>
            </a:r>
            <a:r>
              <a:rPr lang="de-DE" altLang="de-DE" sz="1200" dirty="0">
                <a:solidFill>
                  <a:srgbClr val="FF0000"/>
                </a:solidFill>
                <a:latin typeface="Transat Standard" pitchFamily="34" charset="0"/>
                <a:cs typeface="Arial" charset="0"/>
              </a:rPr>
              <a:t>     22°C  </a:t>
            </a:r>
          </a:p>
          <a:p>
            <a:pPr defTabSz="958018" eaLnBrk="1" hangingPunct="1">
              <a:lnSpc>
                <a:spcPct val="90000"/>
              </a:lnSpc>
              <a:buSzPct val="80000"/>
              <a:defRPr/>
            </a:pPr>
            <a:r>
              <a:rPr lang="de-DE" altLang="de-DE" sz="1200" dirty="0">
                <a:solidFill>
                  <a:prstClr val="black"/>
                </a:solidFill>
                <a:latin typeface="Transat Standard" pitchFamily="34" charset="0"/>
                <a:cs typeface="Arial" charset="0"/>
              </a:rPr>
              <a:t>Tiefsttemperatur</a:t>
            </a:r>
            <a:r>
              <a:rPr lang="de-DE" altLang="de-DE" sz="1200" dirty="0">
                <a:solidFill>
                  <a:schemeClr val="tx2"/>
                </a:solidFill>
                <a:latin typeface="Transat Standard" pitchFamily="34" charset="0"/>
                <a:cs typeface="Arial" charset="0"/>
              </a:rPr>
              <a:t>	     10°C</a:t>
            </a:r>
          </a:p>
        </p:txBody>
      </p:sp>
      <p:sp>
        <p:nvSpPr>
          <p:cNvPr id="9" name="AutoShape 2" descr="Ball, Christmas Ball, Ball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 name="AutoShape 4" descr="bedeckt"/>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 name="Rectangle 4">
            <a:hlinkClick r:id="rId6" tooltip="Dieses Gebiet in Google Maps öffnen (in neuem Fenster)"/>
          </p:cNvPr>
          <p:cNvSpPr>
            <a:spLocks noChangeArrowheads="1"/>
          </p:cNvSpPr>
          <p:nvPr/>
        </p:nvSpPr>
        <p:spPr bwMode="auto">
          <a:xfrm>
            <a:off x="-900186" y="1354551"/>
            <a:ext cx="6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7" name="Textfeld 6"/>
          <p:cNvSpPr txBox="1"/>
          <p:nvPr/>
        </p:nvSpPr>
        <p:spPr>
          <a:xfrm>
            <a:off x="5327002" y="7237015"/>
            <a:ext cx="4843039" cy="215444"/>
          </a:xfrm>
          <a:prstGeom prst="rect">
            <a:avLst/>
          </a:prstGeom>
          <a:noFill/>
        </p:spPr>
        <p:txBody>
          <a:bodyPr wrap="square" rtlCol="0">
            <a:spAutoFit/>
          </a:bodyPr>
          <a:lstStyle/>
          <a:p>
            <a:pPr algn="ctr"/>
            <a:r>
              <a:rPr lang="de-DE" sz="800" dirty="0">
                <a:solidFill>
                  <a:prstClr val="black"/>
                </a:solidFill>
                <a:latin typeface="Transat Standard" pitchFamily="34" charset="0"/>
                <a:cs typeface="Arial" charset="0"/>
              </a:rPr>
              <a:t>Weitere Veranstaltungen auf koenigssee.de </a:t>
            </a:r>
            <a:r>
              <a:rPr lang="de-DE" sz="800" b="0" dirty="0">
                <a:solidFill>
                  <a:prstClr val="black"/>
                </a:solidFill>
                <a:latin typeface="Transat Standard" pitchFamily="34" charset="0"/>
                <a:cs typeface="Arial" charset="0"/>
              </a:rPr>
              <a:t>| Änderungen und Irrtümer vorbehalten!</a:t>
            </a:r>
          </a:p>
        </p:txBody>
      </p:sp>
      <p:sp>
        <p:nvSpPr>
          <p:cNvPr id="24" name="AutoShape 12" descr="Regen"/>
          <p:cNvSpPr>
            <a:spLocks noChangeAspect="1" noChangeArrowheads="1"/>
          </p:cNvSpPr>
          <p:nvPr/>
        </p:nvSpPr>
        <p:spPr bwMode="auto">
          <a:xfrm>
            <a:off x="3996358" y="-34152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AutoShape 2" descr="teils Nebel, teils klar"/>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 name="AutoShape 6" descr="leichter Rege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AutoShape 6" descr="wechselnd bewölkt"/>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 name="AutoShape 4" descr="stark bewölkt"/>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 name="AutoShape 2" descr="Regen"/>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 name="AutoShape 2" descr="wechselnd bewölkt"/>
          <p:cNvSpPr>
            <a:spLocks noChangeAspect="1" noChangeArrowheads="1"/>
          </p:cNvSpPr>
          <p:nvPr/>
        </p:nvSpPr>
        <p:spPr bwMode="auto">
          <a:xfrm>
            <a:off x="1374775" y="1074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 name="AutoShape 2" descr="wechselnd bewölkt"/>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 name="AutoShape 4" descr="wechselnd bewölkt"/>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 name="AutoShape 2" descr="wechselnd bewölkt"/>
          <p:cNvSpPr>
            <a:spLocks noChangeAspect="1" noChangeArrowheads="1"/>
          </p:cNvSpPr>
          <p:nvPr/>
        </p:nvSpPr>
        <p:spPr bwMode="auto">
          <a:xfrm>
            <a:off x="1374775" y="1074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 name="Rechteck 22"/>
          <p:cNvSpPr/>
          <p:nvPr/>
        </p:nvSpPr>
        <p:spPr>
          <a:xfrm>
            <a:off x="30830" y="1501137"/>
            <a:ext cx="942216" cy="894732"/>
          </a:xfrm>
          <a:prstGeom prst="rect">
            <a:avLst/>
          </a:prstGeom>
        </p:spPr>
        <p:txBody>
          <a:bodyPr wrap="square">
            <a:spAutoFit/>
          </a:bodyPr>
          <a:lstStyle/>
          <a:p>
            <a:pPr lvl="0" defTabSz="958018" eaLnBrk="1" hangingPunct="1">
              <a:lnSpc>
                <a:spcPct val="150000"/>
              </a:lnSpc>
              <a:buSzPct val="80000"/>
              <a:defRPr/>
            </a:pPr>
            <a:r>
              <a:rPr lang="de-DE" altLang="de-DE" sz="1200" dirty="0">
                <a:solidFill>
                  <a:prstClr val="black"/>
                </a:solidFill>
                <a:latin typeface="Transat Standard" pitchFamily="34" charset="0"/>
              </a:rPr>
              <a:t>Morgen </a:t>
            </a:r>
          </a:p>
          <a:p>
            <a:pPr lvl="0" defTabSz="958018" eaLnBrk="1" hangingPunct="1">
              <a:lnSpc>
                <a:spcPct val="150000"/>
              </a:lnSpc>
              <a:buSzPct val="80000"/>
              <a:defRPr/>
            </a:pPr>
            <a:r>
              <a:rPr lang="de-DE" altLang="de-DE" sz="1200" dirty="0">
                <a:solidFill>
                  <a:prstClr val="black"/>
                </a:solidFill>
                <a:latin typeface="Transat Standard" pitchFamily="34" charset="0"/>
              </a:rPr>
              <a:t>Mittag  Abend</a:t>
            </a:r>
          </a:p>
        </p:txBody>
      </p:sp>
      <p:sp>
        <p:nvSpPr>
          <p:cNvPr id="36" name="AutoShape 2" descr="bewölkt"/>
          <p:cNvSpPr>
            <a:spLocks noChangeAspect="1" noChangeArrowheads="1"/>
          </p:cNvSpPr>
          <p:nvPr/>
        </p:nvSpPr>
        <p:spPr bwMode="auto">
          <a:xfrm>
            <a:off x="646112" y="1476375"/>
            <a:ext cx="423797"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 name="AutoShape 4" descr="Schneeregenschauer"/>
          <p:cNvSpPr>
            <a:spLocks noChangeAspect="1" noChangeArrowheads="1"/>
          </p:cNvSpPr>
          <p:nvPr/>
        </p:nvSpPr>
        <p:spPr bwMode="auto">
          <a:xfrm>
            <a:off x="142824" y="-19050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 name="AutoShape 2" descr="leichter Regen">
            <a:extLst>
              <a:ext uri="{FF2B5EF4-FFF2-40B4-BE49-F238E27FC236}">
                <a16:creationId xmlns:a16="http://schemas.microsoft.com/office/drawing/2014/main" id="{3660281B-1BFA-69F7-1AD5-892B0F3AE6EF}"/>
              </a:ext>
            </a:extLst>
          </p:cNvPr>
          <p:cNvSpPr>
            <a:spLocks noChangeAspect="1" noChangeArrowheads="1"/>
          </p:cNvSpPr>
          <p:nvPr/>
        </p:nvSpPr>
        <p:spPr bwMode="auto">
          <a:xfrm>
            <a:off x="5045873" y="3694809"/>
            <a:ext cx="495300" cy="342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 name="AutoShape 4" descr="leichter Regen">
            <a:extLst>
              <a:ext uri="{FF2B5EF4-FFF2-40B4-BE49-F238E27FC236}">
                <a16:creationId xmlns:a16="http://schemas.microsoft.com/office/drawing/2014/main" id="{43DB77FF-2B42-EC3B-CA4E-09AB9A7F881E}"/>
              </a:ext>
            </a:extLst>
          </p:cNvPr>
          <p:cNvSpPr>
            <a:spLocks noChangeAspect="1" noChangeArrowheads="1"/>
          </p:cNvSpPr>
          <p:nvPr/>
        </p:nvSpPr>
        <p:spPr bwMode="auto">
          <a:xfrm>
            <a:off x="4972050" y="3608388"/>
            <a:ext cx="495300" cy="342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 name="Rechteck 39">
            <a:extLst>
              <a:ext uri="{FF2B5EF4-FFF2-40B4-BE49-F238E27FC236}">
                <a16:creationId xmlns:a16="http://schemas.microsoft.com/office/drawing/2014/main" id="{F5530CB6-93DA-1F3A-26B9-7A9B0CE85C1C}"/>
              </a:ext>
            </a:extLst>
          </p:cNvPr>
          <p:cNvSpPr/>
          <p:nvPr/>
        </p:nvSpPr>
        <p:spPr>
          <a:xfrm>
            <a:off x="1061534" y="1480232"/>
            <a:ext cx="3985527" cy="900246"/>
          </a:xfrm>
          <a:prstGeom prst="rect">
            <a:avLst/>
          </a:prstGeom>
        </p:spPr>
        <p:txBody>
          <a:bodyPr wrap="square">
            <a:spAutoFit/>
          </a:bodyPr>
          <a:lstStyle/>
          <a:p>
            <a:pPr lvl="0">
              <a:spcBef>
                <a:spcPts val="0"/>
              </a:spcBef>
            </a:pPr>
            <a:r>
              <a:rPr lang="de-DE" sz="1050" u="sng" dirty="0">
                <a:solidFill>
                  <a:prstClr val="black"/>
                </a:solidFill>
                <a:latin typeface="Transat Standard" pitchFamily="34" charset="0"/>
                <a:cs typeface="Arial" charset="0"/>
              </a:rPr>
              <a:t>Heute:</a:t>
            </a:r>
          </a:p>
          <a:p>
            <a:pPr lvl="0">
              <a:spcBef>
                <a:spcPts val="0"/>
              </a:spcBef>
            </a:pPr>
            <a:r>
              <a:rPr lang="de-DE" sz="1050" b="0" dirty="0">
                <a:solidFill>
                  <a:prstClr val="black"/>
                </a:solidFill>
                <a:latin typeface="Transat Standard" pitchFamily="34" charset="0"/>
                <a:cs typeface="Arial" charset="0"/>
              </a:rPr>
              <a:t>Die Sonne scheint den ganzen Tag bei angenehmen Temperaturen.</a:t>
            </a:r>
          </a:p>
          <a:p>
            <a:pPr lvl="0">
              <a:spcBef>
                <a:spcPts val="0"/>
              </a:spcBef>
            </a:pPr>
            <a:r>
              <a:rPr lang="de-DE" sz="1050" u="sng" dirty="0">
                <a:solidFill>
                  <a:prstClr val="black"/>
                </a:solidFill>
                <a:latin typeface="Transat Standard" pitchFamily="34" charset="0"/>
                <a:cs typeface="Arial" charset="0"/>
              </a:rPr>
              <a:t>Trend:</a:t>
            </a:r>
          </a:p>
          <a:p>
            <a:pPr lvl="0">
              <a:spcBef>
                <a:spcPts val="0"/>
              </a:spcBef>
            </a:pPr>
            <a:r>
              <a:rPr lang="de-DE" sz="1050" b="0" dirty="0">
                <a:solidFill>
                  <a:prstClr val="black"/>
                </a:solidFill>
                <a:latin typeface="Transat Standard" pitchFamily="34" charset="0"/>
                <a:cs typeface="Arial" charset="0"/>
              </a:rPr>
              <a:t>Am Mittwoch ist das Wetter wechselhaft mit Sonne, Wolken, Gewitter und Regen. </a:t>
            </a:r>
          </a:p>
        </p:txBody>
      </p:sp>
      <p:sp>
        <p:nvSpPr>
          <p:cNvPr id="2" name="AutoShape 2" descr="sonnig">
            <a:extLst>
              <a:ext uri="{FF2B5EF4-FFF2-40B4-BE49-F238E27FC236}">
                <a16:creationId xmlns:a16="http://schemas.microsoft.com/office/drawing/2014/main" id="{41E513B4-735D-D116-D79E-AA0092F98696}"/>
              </a:ext>
            </a:extLst>
          </p:cNvPr>
          <p:cNvSpPr>
            <a:spLocks noChangeAspect="1" noChangeArrowheads="1"/>
          </p:cNvSpPr>
          <p:nvPr/>
        </p:nvSpPr>
        <p:spPr bwMode="auto">
          <a:xfrm>
            <a:off x="5067300" y="36274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8" name="AutoShape 2" descr="Regen">
            <a:extLst>
              <a:ext uri="{FF2B5EF4-FFF2-40B4-BE49-F238E27FC236}">
                <a16:creationId xmlns:a16="http://schemas.microsoft.com/office/drawing/2014/main" id="{38763F39-76DA-7849-8E89-B7E33D8CB8D9}"/>
              </a:ext>
            </a:extLst>
          </p:cNvPr>
          <p:cNvSpPr>
            <a:spLocks noChangeAspect="1" noChangeArrowheads="1"/>
          </p:cNvSpPr>
          <p:nvPr/>
        </p:nvSpPr>
        <p:spPr bwMode="auto">
          <a:xfrm>
            <a:off x="5219700" y="3779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4" name="Textfeld 43">
            <a:extLst>
              <a:ext uri="{FF2B5EF4-FFF2-40B4-BE49-F238E27FC236}">
                <a16:creationId xmlns:a16="http://schemas.microsoft.com/office/drawing/2014/main" id="{6246D04A-7E94-34B8-EFC3-639820ABF99C}"/>
              </a:ext>
            </a:extLst>
          </p:cNvPr>
          <p:cNvSpPr txBox="1"/>
          <p:nvPr/>
        </p:nvSpPr>
        <p:spPr>
          <a:xfrm>
            <a:off x="-16673" y="12195"/>
            <a:ext cx="5172407" cy="830997"/>
          </a:xfrm>
          <a:prstGeom prst="rect">
            <a:avLst/>
          </a:prstGeom>
          <a:noFill/>
        </p:spPr>
        <p:txBody>
          <a:bodyPr wrap="square">
            <a:spAutoFit/>
          </a:bodyPr>
          <a:lstStyle/>
          <a:p>
            <a:pPr algn="ctr"/>
            <a:r>
              <a:rPr kumimoji="0" lang="de-DE" sz="1000" b="0" i="0" u="none" strike="noStrike" kern="1200" cap="none" spc="0" normalizeH="0" baseline="0" noProof="0" dirty="0">
                <a:ln>
                  <a:noFill/>
                </a:ln>
                <a:solidFill>
                  <a:srgbClr val="003C74"/>
                </a:solidFill>
                <a:effectLst/>
                <a:uLnTx/>
                <a:uFillTx/>
                <a:latin typeface="BGL Headline" panose="00000500000000000000"/>
                <a:ea typeface="+mj-ea"/>
                <a:cs typeface="Arial" charset="0"/>
              </a:rPr>
              <a:t> </a:t>
            </a:r>
            <a:br>
              <a:rPr kumimoji="0" lang="de-DE" sz="2400" b="0" i="0" u="none" strike="noStrike" kern="1200" cap="none" spc="0" normalizeH="0" baseline="0" noProof="0" dirty="0">
                <a:ln>
                  <a:noFill/>
                </a:ln>
                <a:solidFill>
                  <a:srgbClr val="003C74"/>
                </a:solidFill>
                <a:effectLst/>
                <a:uLnTx/>
                <a:uFillTx/>
                <a:latin typeface="BGL Headline" panose="00000500000000000000"/>
                <a:ea typeface="+mj-ea"/>
                <a:cs typeface="Arial" charset="0"/>
              </a:rPr>
            </a:br>
            <a:r>
              <a:rPr kumimoji="0" lang="de-DE" sz="2400" b="0" i="0" u="none" strike="noStrike" kern="1200" cap="none" spc="0" normalizeH="0" baseline="0" noProof="0" dirty="0">
                <a:ln>
                  <a:noFill/>
                </a:ln>
                <a:solidFill>
                  <a:srgbClr val="003C74"/>
                </a:solidFill>
                <a:effectLst/>
                <a:uLnTx/>
                <a:uFillTx/>
                <a:latin typeface="BGL Headline" panose="00000500000000000000"/>
                <a:ea typeface="+mj-ea"/>
                <a:cs typeface="Arial" charset="0"/>
              </a:rPr>
              <a:t>Frühstückspost</a:t>
            </a:r>
            <a:br>
              <a:rPr kumimoji="0" lang="de-DE" sz="2400" b="0" i="0" u="none" strike="noStrike" kern="1200" cap="none" spc="0" normalizeH="0" baseline="0" noProof="0" dirty="0">
                <a:ln>
                  <a:noFill/>
                </a:ln>
                <a:solidFill>
                  <a:srgbClr val="003C74"/>
                </a:solidFill>
                <a:effectLst/>
                <a:uLnTx/>
                <a:uFillTx/>
                <a:latin typeface="BGL Headline" panose="00000500000000000000"/>
                <a:ea typeface="+mj-ea"/>
                <a:cs typeface="Arial" charset="0"/>
              </a:rPr>
            </a:br>
            <a:r>
              <a:rPr kumimoji="0" lang="de-DE" sz="1400" b="0" i="0" u="none" strike="noStrike" kern="1200" cap="none" spc="0" normalizeH="0" baseline="0" noProof="0" dirty="0">
                <a:ln>
                  <a:noFill/>
                </a:ln>
                <a:solidFill>
                  <a:srgbClr val="003C74"/>
                </a:solidFill>
                <a:effectLst/>
                <a:uLnTx/>
                <a:uFillTx/>
                <a:latin typeface="BGL Headline" panose="00000500000000000000"/>
                <a:ea typeface="+mj-ea"/>
                <a:cs typeface="Arial" charset="0"/>
              </a:rPr>
              <a:t>Dienstag</a:t>
            </a:r>
            <a:r>
              <a:rPr lang="de-DE" sz="1400" b="0" dirty="0">
                <a:solidFill>
                  <a:srgbClr val="003C74"/>
                </a:solidFill>
                <a:latin typeface="BGL Headline" panose="00000500000000000000"/>
                <a:ea typeface="+mj-ea"/>
                <a:cs typeface="Arial" charset="0"/>
              </a:rPr>
              <a:t>, 15.</a:t>
            </a:r>
            <a:r>
              <a:rPr kumimoji="0" lang="de-DE" sz="1400" b="0" i="0" u="none" strike="noStrike" kern="1200" cap="none" spc="0" normalizeH="0" baseline="0" noProof="0" dirty="0">
                <a:ln>
                  <a:noFill/>
                </a:ln>
                <a:solidFill>
                  <a:srgbClr val="003C74"/>
                </a:solidFill>
                <a:effectLst/>
                <a:uLnTx/>
                <a:uFillTx/>
                <a:latin typeface="BGL Headline" panose="00000500000000000000"/>
                <a:ea typeface="+mj-ea"/>
                <a:cs typeface="Arial" charset="0"/>
              </a:rPr>
              <a:t>09.2026</a:t>
            </a:r>
            <a:endParaRPr lang="de-DE" dirty="0"/>
          </a:p>
        </p:txBody>
      </p:sp>
      <p:sp>
        <p:nvSpPr>
          <p:cNvPr id="20" name="AutoShape 2" descr="Regen">
            <a:extLst>
              <a:ext uri="{FF2B5EF4-FFF2-40B4-BE49-F238E27FC236}">
                <a16:creationId xmlns:a16="http://schemas.microsoft.com/office/drawing/2014/main" id="{C86C1036-A665-101D-BCA1-DA25A05CCC0A}"/>
              </a:ext>
            </a:extLst>
          </p:cNvPr>
          <p:cNvSpPr>
            <a:spLocks noChangeAspect="1" noChangeArrowheads="1"/>
          </p:cNvSpPr>
          <p:nvPr/>
        </p:nvSpPr>
        <p:spPr bwMode="auto">
          <a:xfrm>
            <a:off x="4981575" y="3613150"/>
            <a:ext cx="476250" cy="3333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 name="Rectangle 3">
            <a:extLst>
              <a:ext uri="{FF2B5EF4-FFF2-40B4-BE49-F238E27FC236}">
                <a16:creationId xmlns:a16="http://schemas.microsoft.com/office/drawing/2014/main" id="{D8ECE4D1-1ADC-C1D8-5AAF-8918443A4969}"/>
              </a:ext>
            </a:extLst>
          </p:cNvPr>
          <p:cNvSpPr>
            <a:spLocks noChangeArrowheads="1"/>
          </p:cNvSpPr>
          <p:nvPr/>
        </p:nvSpPr>
        <p:spPr bwMode="auto">
          <a:xfrm>
            <a:off x="-64760" y="-39422"/>
            <a:ext cx="104409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37" name="AutoShape 2" descr="Schauer">
            <a:extLst>
              <a:ext uri="{FF2B5EF4-FFF2-40B4-BE49-F238E27FC236}">
                <a16:creationId xmlns:a16="http://schemas.microsoft.com/office/drawing/2014/main" id="{F1D7B553-DFC3-255A-C9A5-AB1F263C74A8}"/>
              </a:ext>
            </a:extLst>
          </p:cNvPr>
          <p:cNvSpPr>
            <a:spLocks noChangeAspect="1" noChangeArrowheads="1"/>
          </p:cNvSpPr>
          <p:nvPr/>
        </p:nvSpPr>
        <p:spPr bwMode="auto">
          <a:xfrm>
            <a:off x="5372100" y="39322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 name="Textfeld 28">
            <a:extLst>
              <a:ext uri="{FF2B5EF4-FFF2-40B4-BE49-F238E27FC236}">
                <a16:creationId xmlns:a16="http://schemas.microsoft.com/office/drawing/2014/main" id="{77E19A88-5281-46D7-DA9D-D0973C3A8267}"/>
              </a:ext>
            </a:extLst>
          </p:cNvPr>
          <p:cNvSpPr txBox="1"/>
          <p:nvPr/>
        </p:nvSpPr>
        <p:spPr>
          <a:xfrm>
            <a:off x="-27157" y="2430187"/>
            <a:ext cx="5151590" cy="4402231"/>
          </a:xfrm>
          <a:prstGeom prst="rect">
            <a:avLst/>
          </a:prstGeom>
          <a:noFill/>
        </p:spPr>
        <p:txBody>
          <a:bodyPr wrap="square">
            <a:spAutoFit/>
          </a:bodyPr>
          <a:lstStyle/>
          <a:p>
            <a:pPr marL="0" marR="0" lvl="0" indent="0" algn="ctr" defTabSz="957263" rtl="0" eaLnBrk="0" fontAlgn="base" latinLnBrk="0" hangingPunct="0">
              <a:lnSpc>
                <a:spcPct val="115000"/>
              </a:lnSpc>
              <a:spcBef>
                <a:spcPct val="0"/>
              </a:spcBef>
              <a:spcAft>
                <a:spcPts val="0"/>
              </a:spcAft>
              <a:buClrTx/>
              <a:buSzTx/>
              <a:buFontTx/>
              <a:buNone/>
              <a:tabLst/>
              <a:defRPr/>
            </a:pPr>
            <a:r>
              <a:rPr kumimoji="0" lang="de-DE" sz="1600" b="1" i="0" u="sng" strike="noStrike" kern="1200" cap="none" spc="0" normalizeH="0" baseline="0" noProof="0" dirty="0">
                <a:ln>
                  <a:noFill/>
                </a:ln>
                <a:solidFill>
                  <a:srgbClr val="1F497D"/>
                </a:solidFill>
                <a:effectLst/>
                <a:uLnTx/>
                <a:uFillTx/>
                <a:latin typeface="Transat Standard" panose="020B0503040603020202" pitchFamily="34" charset="0"/>
                <a:ea typeface="Times New Roman" panose="02020603050405020304" pitchFamily="18" charset="0"/>
                <a:cs typeface="Arial" panose="020B0604020202020204" pitchFamily="34" charset="0"/>
              </a:rPr>
              <a:t>Urlaubstipp:</a:t>
            </a:r>
          </a:p>
          <a:p>
            <a:pPr marL="0" marR="0" lvl="0" indent="0" algn="ctr" defTabSz="957263" rtl="0" eaLnBrk="0" fontAlgn="base" latinLnBrk="0" hangingPunct="0">
              <a:lnSpc>
                <a:spcPct val="115000"/>
              </a:lnSpc>
              <a:spcBef>
                <a:spcPct val="0"/>
              </a:spcBef>
              <a:spcAft>
                <a:spcPts val="0"/>
              </a:spcAft>
              <a:buClrTx/>
              <a:buSzTx/>
              <a:buFontTx/>
              <a:buNone/>
              <a:tabLst/>
              <a:defRPr/>
            </a:pPr>
            <a:endParaRPr kumimoji="0" lang="de-DE" sz="500" b="1" i="0" u="sng" strike="noStrike" kern="1200" cap="none" spc="0" normalizeH="0" baseline="0" noProof="0" dirty="0">
              <a:ln>
                <a:noFill/>
              </a:ln>
              <a:solidFill>
                <a:srgbClr val="1F497D"/>
              </a:solidFill>
              <a:effectLst/>
              <a:uLnTx/>
              <a:uFillTx/>
              <a:latin typeface="Transat Standard" panose="020B0503040603020202" pitchFamily="34" charset="0"/>
              <a:ea typeface="Times New Roman" panose="02020603050405020304" pitchFamily="18" charset="0"/>
              <a:cs typeface="Arial" panose="020B0604020202020204" pitchFamily="34" charset="0"/>
            </a:endParaRPr>
          </a:p>
          <a:p>
            <a:pPr marL="0" marR="0" lvl="0" indent="0" algn="ctr" defTabSz="957263" rtl="0" eaLnBrk="0" fontAlgn="base" latinLnBrk="0" hangingPunct="0">
              <a:lnSpc>
                <a:spcPct val="115000"/>
              </a:lnSpc>
              <a:spcBef>
                <a:spcPct val="0"/>
              </a:spcBef>
              <a:spcAft>
                <a:spcPts val="1000"/>
              </a:spcAft>
              <a:buClrTx/>
              <a:buSzTx/>
              <a:buFontTx/>
              <a:buNone/>
              <a:tabLst/>
              <a:defRPr/>
            </a:pPr>
            <a:r>
              <a:rPr kumimoji="0" lang="de-DE" sz="1400" b="1" i="0" u="none" strike="noStrike" kern="1200" cap="none" spc="0" normalizeH="0" baseline="0" noProof="0" dirty="0">
                <a:ln>
                  <a:noFill/>
                </a:ln>
                <a:solidFill>
                  <a:srgbClr val="1F497D"/>
                </a:solidFill>
                <a:effectLst/>
                <a:uLnTx/>
                <a:uFillTx/>
                <a:latin typeface="Transat Standard" panose="020B0503040603020202" pitchFamily="34" charset="0"/>
                <a:ea typeface="+mn-ea"/>
                <a:cs typeface="Arial" panose="020B0604020202020204" pitchFamily="34" charset="0"/>
              </a:rPr>
              <a:t>Wanderung zur </a:t>
            </a:r>
            <a:r>
              <a:rPr kumimoji="0" lang="de-DE" sz="1400" b="1" i="0" u="none" strike="noStrike" kern="1200" cap="none" spc="0" normalizeH="0" baseline="0" noProof="0" dirty="0" err="1">
                <a:ln>
                  <a:noFill/>
                </a:ln>
                <a:solidFill>
                  <a:srgbClr val="1F497D"/>
                </a:solidFill>
                <a:effectLst/>
                <a:uLnTx/>
                <a:uFillTx/>
                <a:latin typeface="Transat Standard" panose="020B0503040603020202" pitchFamily="34" charset="0"/>
                <a:ea typeface="+mn-ea"/>
                <a:cs typeface="Arial" panose="020B0604020202020204" pitchFamily="34" charset="0"/>
              </a:rPr>
              <a:t>Priesbergalm</a:t>
            </a:r>
            <a:r>
              <a:rPr kumimoji="0" lang="de-DE" sz="1400" b="1" i="0" u="none" strike="noStrike" kern="1200" cap="none" spc="0" normalizeH="0" baseline="0" noProof="0" dirty="0">
                <a:ln>
                  <a:noFill/>
                </a:ln>
                <a:solidFill>
                  <a:srgbClr val="1F497D"/>
                </a:solidFill>
                <a:effectLst/>
                <a:uLnTx/>
                <a:uFillTx/>
                <a:latin typeface="Transat Standard" panose="020B0503040603020202" pitchFamily="34" charset="0"/>
                <a:ea typeface="+mn-ea"/>
                <a:cs typeface="Arial" panose="020B0604020202020204" pitchFamily="34" charset="0"/>
              </a:rPr>
              <a:t> und Enzianhütte am Jenner</a:t>
            </a:r>
          </a:p>
          <a:p>
            <a:pPr marL="0" marR="0" lvl="0" indent="0" algn="ctr" defTabSz="957263"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Die wunderschön gelegene </a:t>
            </a:r>
            <a:r>
              <a:rPr kumimoji="0" lang="de-DE" sz="1050" b="0" i="0" u="none" strike="noStrike" kern="1200" cap="none" spc="0" normalizeH="0" baseline="0" noProof="0" dirty="0" err="1">
                <a:ln>
                  <a:noFill/>
                </a:ln>
                <a:solidFill>
                  <a:prstClr val="black"/>
                </a:solidFill>
                <a:effectLst/>
                <a:uLnTx/>
                <a:uFillTx/>
                <a:latin typeface="Transat Standard" pitchFamily="34" charset="0"/>
                <a:ea typeface="+mn-ea"/>
                <a:cs typeface="Arial" charset="0"/>
              </a:rPr>
              <a:t>Priesbergalm</a:t>
            </a: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 befindet sich auf 1.500 Meter Höhe oberhalb des Königssees. Sie ist eine Hochalm, das heißt, die Alm ist nur im Hochsommer bewirtschaftet. </a:t>
            </a:r>
          </a:p>
          <a:p>
            <a:pPr marL="0" marR="0" lvl="0" indent="0" algn="ctr" defTabSz="957263"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Die ersten und die letzten Wochen des Almsommers verbringt das </a:t>
            </a:r>
            <a:r>
              <a:rPr kumimoji="0" lang="de-DE" sz="1050" b="0" i="0" u="none" strike="noStrike" kern="1200" cap="none" spc="0" normalizeH="0" baseline="0" noProof="0" dirty="0" err="1">
                <a:ln>
                  <a:noFill/>
                </a:ln>
                <a:solidFill>
                  <a:prstClr val="black"/>
                </a:solidFill>
                <a:effectLst/>
                <a:uLnTx/>
                <a:uFillTx/>
                <a:latin typeface="Transat Standard" pitchFamily="34" charset="0"/>
                <a:ea typeface="+mn-ea"/>
                <a:cs typeface="Arial" charset="0"/>
              </a:rPr>
              <a:t>Almvieh</a:t>
            </a: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 auf der niedriger gelegenen Königsbachalm.</a:t>
            </a:r>
            <a:b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br>
            <a:r>
              <a:rPr kumimoji="0" lang="de-DE" sz="400" b="0" i="0" u="none" strike="noStrike" kern="1200" cap="none" spc="0" normalizeH="0" baseline="0" noProof="0" dirty="0">
                <a:ln>
                  <a:noFill/>
                </a:ln>
                <a:solidFill>
                  <a:prstClr val="black"/>
                </a:solidFill>
                <a:effectLst/>
                <a:uLnTx/>
                <a:uFillTx/>
                <a:latin typeface="Transat Standard" pitchFamily="34" charset="0"/>
                <a:ea typeface="+mn-ea"/>
                <a:cs typeface="Arial" charset="0"/>
              </a:rPr>
              <a:t> </a:t>
            </a:r>
            <a:b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b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Im Hochsommer ist die Hütte bewirtschaftet und der hungrige Wanderer kann sich mit einer Brotzeit stärken. Ein Abstecher zur Brennhütte der Enzianbrennerei Grassl, wo in harter Arbeit nach Enzianwurzeln gegraben und auf der Alm zu feinstem Gebirgsenzian gebrannt wird,</a:t>
            </a:r>
          </a:p>
          <a:p>
            <a:pPr marL="0" marR="0" lvl="0" indent="0" algn="ctr" defTabSz="957263" rtl="0" eaLnBrk="0" fontAlgn="base" latinLnBrk="0" hangingPunct="0">
              <a:lnSpc>
                <a:spcPct val="100000"/>
              </a:lnSpc>
              <a:spcBef>
                <a:spcPct val="0"/>
              </a:spcBef>
              <a:spcAft>
                <a:spcPct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lohnt sich immer.</a:t>
            </a:r>
            <a:b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br>
            <a:r>
              <a:rPr kumimoji="0" lang="de-DE" sz="400" b="0" i="0" u="none" strike="noStrike" kern="1200" cap="none" spc="0" normalizeH="0" baseline="0" noProof="0" dirty="0">
                <a:ln>
                  <a:noFill/>
                </a:ln>
                <a:solidFill>
                  <a:prstClr val="black"/>
                </a:solidFill>
                <a:effectLst/>
                <a:uLnTx/>
                <a:uFillTx/>
                <a:latin typeface="Transat Standard" pitchFamily="34" charset="0"/>
                <a:ea typeface="+mn-ea"/>
                <a:cs typeface="Arial" charset="0"/>
              </a:rPr>
              <a:t> </a:t>
            </a:r>
            <a:endPar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endParaRPr>
          </a:p>
          <a:p>
            <a:pPr marL="0" marR="0" lvl="0" indent="0" algn="ctr" defTabSz="957263" rtl="0" eaLnBrk="0" fontAlgn="base" latinLnBrk="0" hangingPunct="0">
              <a:lnSpc>
                <a:spcPct val="100000"/>
              </a:lnSpc>
              <a:spcBef>
                <a:spcPct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Auf gut ausgebautem Weg erreicht man die Alm vom Parkplatz </a:t>
            </a:r>
            <a:r>
              <a:rPr kumimoji="0" lang="de-DE" sz="1050" b="0" i="0" u="none" strike="noStrike" kern="1200" cap="none" spc="0" normalizeH="0" baseline="0" noProof="0" dirty="0" err="1">
                <a:ln>
                  <a:noFill/>
                </a:ln>
                <a:solidFill>
                  <a:prstClr val="black"/>
                </a:solidFill>
                <a:effectLst/>
                <a:uLnTx/>
                <a:uFillTx/>
                <a:latin typeface="Transat Standard" pitchFamily="34" charset="0"/>
                <a:ea typeface="+mn-ea"/>
                <a:cs typeface="Arial" charset="0"/>
              </a:rPr>
              <a:t>Hinterbrand</a:t>
            </a: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 in ca. 2 Stunden.</a:t>
            </a:r>
          </a:p>
          <a:p>
            <a:pPr marL="0" marR="0" lvl="0" indent="0" algn="ctr" defTabSz="957263" rtl="0" eaLnBrk="0" fontAlgn="base" latinLnBrk="0" hangingPunct="0">
              <a:lnSpc>
                <a:spcPct val="115000"/>
              </a:lnSpc>
              <a:spcBef>
                <a:spcPct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Verkürzt man die Auffahrt mit der </a:t>
            </a:r>
            <a:r>
              <a:rPr kumimoji="0" lang="de-DE" sz="1050" b="0" i="0" u="none" strike="noStrike" kern="1200" cap="none" spc="0" normalizeH="0" baseline="0" noProof="0" dirty="0" err="1">
                <a:ln>
                  <a:noFill/>
                </a:ln>
                <a:solidFill>
                  <a:prstClr val="black"/>
                </a:solidFill>
                <a:effectLst/>
                <a:uLnTx/>
                <a:uFillTx/>
                <a:latin typeface="Transat Standard" pitchFamily="34" charset="0"/>
                <a:ea typeface="+mn-ea"/>
                <a:cs typeface="Arial" charset="0"/>
              </a:rPr>
              <a:t>Jennerbahn</a:t>
            </a: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 bis zur Mittelstation, benötigt man</a:t>
            </a:r>
          </a:p>
          <a:p>
            <a:pPr marL="0" marR="0" lvl="0" indent="0" algn="ctr" defTabSz="957263" rtl="0" eaLnBrk="0" fontAlgn="base" latinLnBrk="0" hangingPunct="0">
              <a:lnSpc>
                <a:spcPct val="115000"/>
              </a:lnSpc>
              <a:spcBef>
                <a:spcPct val="0"/>
              </a:spcBef>
              <a:spcAft>
                <a:spcPts val="0"/>
              </a:spcAft>
              <a:buClrTx/>
              <a:buSzTx/>
              <a:buFontTx/>
              <a:buNone/>
              <a:tabLst/>
              <a:defRPr/>
            </a:pPr>
            <a: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t> ca. 1,5 Stunden. Für konditionsstarke Wanderer empfiehlt sich der Aufstieg vom Parkplatz Königssee über den Hochbahnweg in ca. 2,5 Stunden.</a:t>
            </a:r>
            <a:b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br>
            <a:r>
              <a:rPr kumimoji="0" lang="de-DE" sz="400" b="0" i="0" u="none" strike="noStrike" kern="1200" cap="none" spc="0" normalizeH="0" baseline="0" noProof="0" dirty="0">
                <a:ln>
                  <a:noFill/>
                </a:ln>
                <a:solidFill>
                  <a:prstClr val="black"/>
                </a:solidFill>
                <a:effectLst/>
                <a:uLnTx/>
                <a:uFillTx/>
                <a:latin typeface="Transat Standard" pitchFamily="34" charset="0"/>
                <a:ea typeface="+mn-ea"/>
                <a:cs typeface="Arial" charset="0"/>
              </a:rPr>
              <a:t> </a:t>
            </a:r>
            <a:br>
              <a:rPr kumimoji="0" lang="de-DE" sz="1050" b="0" i="0" u="none" strike="noStrike" kern="1200" cap="none" spc="0" normalizeH="0" baseline="0" noProof="0" dirty="0">
                <a:ln>
                  <a:noFill/>
                </a:ln>
                <a:solidFill>
                  <a:prstClr val="black"/>
                </a:solidFill>
                <a:effectLst/>
                <a:uLnTx/>
                <a:uFillTx/>
                <a:latin typeface="Transat Standard" pitchFamily="34" charset="0"/>
                <a:ea typeface="+mn-ea"/>
                <a:cs typeface="Arial" charset="0"/>
              </a:rPr>
            </a:b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Ausgangspunkt: Parkplatz </a:t>
            </a:r>
            <a:r>
              <a:rPr kumimoji="0" lang="de-DE" sz="1050" b="1" i="0" u="none" strike="noStrike" kern="1200" cap="none" spc="0" normalizeH="0" baseline="0" noProof="0" dirty="0" err="1">
                <a:ln>
                  <a:noFill/>
                </a:ln>
                <a:solidFill>
                  <a:prstClr val="black"/>
                </a:solidFill>
                <a:effectLst/>
                <a:uLnTx/>
                <a:uFillTx/>
                <a:latin typeface="Transat Standard" pitchFamily="34" charset="0"/>
                <a:ea typeface="+mn-ea"/>
                <a:cs typeface="Arial" charset="0"/>
              </a:rPr>
              <a:t>Hinterbrand</a:t>
            </a: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 </a:t>
            </a:r>
            <a:r>
              <a:rPr kumimoji="0" lang="de-DE" sz="1050" b="1" i="0" u="none" strike="noStrike" kern="1200" cap="none" spc="0" normalizeH="0" baseline="0" noProof="0" dirty="0" err="1">
                <a:ln>
                  <a:noFill/>
                </a:ln>
                <a:solidFill>
                  <a:prstClr val="black"/>
                </a:solidFill>
                <a:effectLst/>
                <a:uLnTx/>
                <a:uFillTx/>
                <a:latin typeface="Transat Standard" pitchFamily="34" charset="0"/>
                <a:ea typeface="+mn-ea"/>
                <a:cs typeface="Arial" charset="0"/>
              </a:rPr>
              <a:t>Scharitzkehlstraße</a:t>
            </a: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 40,</a:t>
            </a:r>
            <a:b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b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83471 Schönau a. Königssee</a:t>
            </a:r>
            <a:b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b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Bushaltestelle „</a:t>
            </a:r>
            <a:r>
              <a:rPr kumimoji="0" lang="de-DE" sz="1050" b="1" i="0" u="none" strike="noStrike" kern="1200" cap="none" spc="0" normalizeH="0" baseline="0" noProof="0" dirty="0" err="1">
                <a:ln>
                  <a:noFill/>
                </a:ln>
                <a:solidFill>
                  <a:prstClr val="black"/>
                </a:solidFill>
                <a:effectLst/>
                <a:uLnTx/>
                <a:uFillTx/>
                <a:latin typeface="Transat Standard" pitchFamily="34" charset="0"/>
                <a:ea typeface="+mn-ea"/>
                <a:cs typeface="Arial" charset="0"/>
              </a:rPr>
              <a:t>Hinterbrand</a:t>
            </a: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 – Linie 838 (mit Gästekarte kostenlos)</a:t>
            </a:r>
            <a:b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br>
            <a:r>
              <a:rPr kumimoji="0" lang="de-DE" sz="400" b="1" i="0" u="none" strike="noStrike" kern="1200" cap="none" spc="0" normalizeH="0" baseline="0" noProof="0" dirty="0">
                <a:ln>
                  <a:noFill/>
                </a:ln>
                <a:solidFill>
                  <a:prstClr val="black"/>
                </a:solidFill>
                <a:effectLst/>
                <a:uLnTx/>
                <a:uFillTx/>
                <a:latin typeface="Transat Standard" pitchFamily="34" charset="0"/>
                <a:ea typeface="+mn-ea"/>
                <a:cs typeface="Arial" charset="0"/>
              </a:rPr>
              <a:t> </a:t>
            </a:r>
            <a:b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b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Ausgangspunkt Parkplatz Königssee (auch für die Fahrt mit der </a:t>
            </a:r>
            <a:r>
              <a:rPr kumimoji="0" lang="de-DE" sz="1050" b="1" i="0" u="none" strike="noStrike" kern="1200" cap="none" spc="0" normalizeH="0" baseline="0" noProof="0" dirty="0" err="1">
                <a:ln>
                  <a:noFill/>
                </a:ln>
                <a:solidFill>
                  <a:prstClr val="black"/>
                </a:solidFill>
                <a:effectLst/>
                <a:uLnTx/>
                <a:uFillTx/>
                <a:latin typeface="Transat Standard" pitchFamily="34" charset="0"/>
                <a:ea typeface="+mn-ea"/>
                <a:cs typeface="Arial" charset="0"/>
              </a:rPr>
              <a:t>Jennerbahn</a:t>
            </a: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a:t>
            </a:r>
            <a:b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b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Seestraße 3, 83471 Schönau a. Königssee</a:t>
            </a:r>
            <a:b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b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Bushaltestelle „</a:t>
            </a:r>
            <a:r>
              <a:rPr kumimoji="0" lang="de-DE" sz="1050" b="1" i="0" u="none" strike="noStrike" kern="1200" cap="none" spc="0" normalizeH="0" baseline="0" noProof="0" dirty="0" err="1">
                <a:ln>
                  <a:noFill/>
                </a:ln>
                <a:solidFill>
                  <a:prstClr val="black"/>
                </a:solidFill>
                <a:effectLst/>
                <a:uLnTx/>
                <a:uFillTx/>
                <a:latin typeface="Transat Standard" pitchFamily="34" charset="0"/>
                <a:ea typeface="+mn-ea"/>
                <a:cs typeface="Arial" charset="0"/>
              </a:rPr>
              <a:t>Jennerbahn</a:t>
            </a:r>
            <a:r>
              <a:rPr kumimoji="0" lang="de-DE" sz="1050" b="1" i="0" u="none" strike="noStrike" kern="1200" cap="none" spc="0" normalizeH="0" baseline="0" noProof="0" dirty="0">
                <a:ln>
                  <a:noFill/>
                </a:ln>
                <a:solidFill>
                  <a:prstClr val="black"/>
                </a:solidFill>
                <a:effectLst/>
                <a:uLnTx/>
                <a:uFillTx/>
                <a:latin typeface="Transat Standard" pitchFamily="34" charset="0"/>
                <a:ea typeface="+mn-ea"/>
                <a:cs typeface="Arial" charset="0"/>
              </a:rPr>
              <a:t>“ – Linie 840, 841 oder 843 A+B (mit Gästekarte kostenlos)</a:t>
            </a:r>
          </a:p>
          <a:p>
            <a:pPr marL="0" marR="0" lvl="0" indent="0" algn="ctr" defTabSz="957263" rtl="0" eaLnBrk="0" fontAlgn="base" latinLnBrk="0" hangingPunct="0">
              <a:lnSpc>
                <a:spcPct val="115000"/>
              </a:lnSpc>
              <a:spcBef>
                <a:spcPct val="0"/>
              </a:spcBef>
              <a:spcAft>
                <a:spcPts val="0"/>
              </a:spcAft>
              <a:buClrTx/>
              <a:buSzTx/>
              <a:buFontTx/>
              <a:buNone/>
              <a:tabLst/>
              <a:defRPr/>
            </a:pPr>
            <a:endParaRPr kumimoji="0" lang="de-DE" sz="105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Arial" panose="020B0604020202020204" pitchFamily="34" charset="0"/>
            </a:endParaRPr>
          </a:p>
        </p:txBody>
      </p:sp>
      <p:sp>
        <p:nvSpPr>
          <p:cNvPr id="6" name="AutoShape 2" descr="Schauer">
            <a:extLst>
              <a:ext uri="{FF2B5EF4-FFF2-40B4-BE49-F238E27FC236}">
                <a16:creationId xmlns:a16="http://schemas.microsoft.com/office/drawing/2014/main" id="{371D5EB9-C700-273F-5E05-D54A2A246F22}"/>
              </a:ext>
            </a:extLst>
          </p:cNvPr>
          <p:cNvSpPr>
            <a:spLocks noChangeAspect="1" noChangeArrowheads="1"/>
          </p:cNvSpPr>
          <p:nvPr/>
        </p:nvSpPr>
        <p:spPr bwMode="auto">
          <a:xfrm>
            <a:off x="5524500" y="40846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 name="AutoShape 4" descr="Schauer">
            <a:extLst>
              <a:ext uri="{FF2B5EF4-FFF2-40B4-BE49-F238E27FC236}">
                <a16:creationId xmlns:a16="http://schemas.microsoft.com/office/drawing/2014/main" id="{846E5937-19B8-6FCD-D7C0-1B7E51037494}"/>
              </a:ext>
            </a:extLst>
          </p:cNvPr>
          <p:cNvSpPr>
            <a:spLocks noChangeAspect="1" noChangeArrowheads="1"/>
          </p:cNvSpPr>
          <p:nvPr/>
        </p:nvSpPr>
        <p:spPr bwMode="auto">
          <a:xfrm>
            <a:off x="5676900" y="42370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 name="AutoShape 6" descr="Schauer">
            <a:extLst>
              <a:ext uri="{FF2B5EF4-FFF2-40B4-BE49-F238E27FC236}">
                <a16:creationId xmlns:a16="http://schemas.microsoft.com/office/drawing/2014/main" id="{1316D86C-D00F-BB45-24AC-476AC7229448}"/>
              </a:ext>
            </a:extLst>
          </p:cNvPr>
          <p:cNvSpPr>
            <a:spLocks noChangeAspect="1" noChangeArrowheads="1"/>
          </p:cNvSpPr>
          <p:nvPr/>
        </p:nvSpPr>
        <p:spPr bwMode="auto">
          <a:xfrm>
            <a:off x="5829300" y="43894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 name="AutoShape 2" descr="Schauer">
            <a:extLst>
              <a:ext uri="{FF2B5EF4-FFF2-40B4-BE49-F238E27FC236}">
                <a16:creationId xmlns:a16="http://schemas.microsoft.com/office/drawing/2014/main" id="{C828858B-9062-0515-BC96-91CCFF506498}"/>
              </a:ext>
            </a:extLst>
          </p:cNvPr>
          <p:cNvSpPr>
            <a:spLocks noChangeAspect="1" noChangeArrowheads="1"/>
          </p:cNvSpPr>
          <p:nvPr/>
        </p:nvSpPr>
        <p:spPr bwMode="auto">
          <a:xfrm>
            <a:off x="5981700" y="4541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 name="AutoShape 2" descr="bewölkt">
            <a:extLst>
              <a:ext uri="{FF2B5EF4-FFF2-40B4-BE49-F238E27FC236}">
                <a16:creationId xmlns:a16="http://schemas.microsoft.com/office/drawing/2014/main" id="{E8CB423B-855C-0F0C-964B-293CA83530DC}"/>
              </a:ext>
            </a:extLst>
          </p:cNvPr>
          <p:cNvSpPr>
            <a:spLocks noChangeAspect="1" noChangeArrowheads="1"/>
          </p:cNvSpPr>
          <p:nvPr/>
        </p:nvSpPr>
        <p:spPr bwMode="auto">
          <a:xfrm>
            <a:off x="4341639" y="378207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 name="Rechteck 32">
            <a:extLst>
              <a:ext uri="{FF2B5EF4-FFF2-40B4-BE49-F238E27FC236}">
                <a16:creationId xmlns:a16="http://schemas.microsoft.com/office/drawing/2014/main" id="{7F90C941-D3D4-F11F-B4AA-A4995BEEF03F}"/>
              </a:ext>
            </a:extLst>
          </p:cNvPr>
          <p:cNvSpPr/>
          <p:nvPr/>
        </p:nvSpPr>
        <p:spPr>
          <a:xfrm>
            <a:off x="114300" y="6940780"/>
            <a:ext cx="4894557" cy="546303"/>
          </a:xfrm>
          <a:prstGeom prst="rect">
            <a:avLst/>
          </a:prstGeom>
        </p:spPr>
        <p:txBody>
          <a:bodyPr wrap="square">
            <a:spAutoFit/>
          </a:bodyPr>
          <a:lstStyle/>
          <a:p>
            <a:pPr algn="ctr">
              <a:defRPr/>
            </a:pPr>
            <a:r>
              <a:rPr lang="de-DE" altLang="de-DE" sz="1400" u="sng" dirty="0">
                <a:solidFill>
                  <a:schemeClr val="tx2"/>
                </a:solidFill>
                <a:latin typeface="Transat Standard" panose="020B0503040603020202" pitchFamily="34" charset="0"/>
              </a:rPr>
              <a:t>Spruch des Tages:</a:t>
            </a:r>
          </a:p>
          <a:p>
            <a:pPr algn="ctr">
              <a:defRPr/>
            </a:pPr>
            <a:endParaRPr lang="de-DE" altLang="de-DE" sz="500" u="sng" dirty="0">
              <a:solidFill>
                <a:schemeClr val="tx2"/>
              </a:solidFill>
              <a:latin typeface="Transat Standard" panose="020B0503040603020202" pitchFamily="34" charset="0"/>
            </a:endParaRPr>
          </a:p>
          <a:p>
            <a:pPr algn="ctr">
              <a:defRPr/>
            </a:pPr>
            <a:r>
              <a:rPr lang="de-DE" sz="1050" b="0" dirty="0">
                <a:latin typeface="Transat Standard" panose="020B0503040603020202" pitchFamily="34" charset="0"/>
              </a:rPr>
              <a:t>„Ein bisschen Chaos gehört zum Erfolg dazu.“</a:t>
            </a:r>
            <a:endParaRPr lang="de-DE" altLang="de-DE" sz="1050" b="0" u="sng" dirty="0">
              <a:solidFill>
                <a:schemeClr val="tx2"/>
              </a:solidFill>
              <a:latin typeface="Transat Standard" panose="020B0503040603020202" pitchFamily="34" charset="0"/>
            </a:endParaRPr>
          </a:p>
        </p:txBody>
      </p:sp>
      <p:sp>
        <p:nvSpPr>
          <p:cNvPr id="34" name="AutoShape 2">
            <a:extLst>
              <a:ext uri="{FF2B5EF4-FFF2-40B4-BE49-F238E27FC236}">
                <a16:creationId xmlns:a16="http://schemas.microsoft.com/office/drawing/2014/main" id="{0C03774D-4CD5-2F99-38FA-375A16FD04C7}"/>
              </a:ext>
            </a:extLst>
          </p:cNvPr>
          <p:cNvSpPr>
            <a:spLocks noChangeAspect="1" noChangeArrowheads="1"/>
          </p:cNvSpPr>
          <p:nvPr/>
        </p:nvSpPr>
        <p:spPr bwMode="auto">
          <a:xfrm>
            <a:off x="6134100" y="46942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 name="AutoShape 2" descr="wechselnd bewölkt">
            <a:extLst>
              <a:ext uri="{FF2B5EF4-FFF2-40B4-BE49-F238E27FC236}">
                <a16:creationId xmlns:a16="http://schemas.microsoft.com/office/drawing/2014/main" id="{236D2B3C-1229-C68A-6E31-C8E82D1A06D3}"/>
              </a:ext>
            </a:extLst>
          </p:cNvPr>
          <p:cNvSpPr>
            <a:spLocks noChangeAspect="1" noChangeArrowheads="1"/>
          </p:cNvSpPr>
          <p:nvPr/>
        </p:nvSpPr>
        <p:spPr bwMode="auto">
          <a:xfrm>
            <a:off x="6286500" y="48466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5" name="AutoShape 4" descr="klar">
            <a:extLst>
              <a:ext uri="{FF2B5EF4-FFF2-40B4-BE49-F238E27FC236}">
                <a16:creationId xmlns:a16="http://schemas.microsoft.com/office/drawing/2014/main" id="{714BBC63-A1BE-1D9F-A720-A94ACE3EC17E}"/>
              </a:ext>
            </a:extLst>
          </p:cNvPr>
          <p:cNvSpPr>
            <a:spLocks noChangeAspect="1" noChangeArrowheads="1"/>
          </p:cNvSpPr>
          <p:nvPr/>
        </p:nvSpPr>
        <p:spPr bwMode="auto">
          <a:xfrm>
            <a:off x="5124450" y="3760788"/>
            <a:ext cx="495300" cy="342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 name="AutoShape 2">
            <a:extLst>
              <a:ext uri="{FF2B5EF4-FFF2-40B4-BE49-F238E27FC236}">
                <a16:creationId xmlns:a16="http://schemas.microsoft.com/office/drawing/2014/main" id="{DB02E106-2E6B-ABD2-3B1E-2A11F610EFCC}"/>
              </a:ext>
            </a:extLst>
          </p:cNvPr>
          <p:cNvSpPr>
            <a:spLocks noChangeAspect="1" noChangeArrowheads="1"/>
          </p:cNvSpPr>
          <p:nvPr/>
        </p:nvSpPr>
        <p:spPr bwMode="auto">
          <a:xfrm>
            <a:off x="22225" y="-3127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48" name="Grafik 47">
            <a:extLst>
              <a:ext uri="{FF2B5EF4-FFF2-40B4-BE49-F238E27FC236}">
                <a16:creationId xmlns:a16="http://schemas.microsoft.com/office/drawing/2014/main" id="{085747DE-6C1B-4A91-A4B7-4389B621FF54}"/>
              </a:ext>
            </a:extLst>
          </p:cNvPr>
          <p:cNvPicPr>
            <a:picLocks noChangeAspect="1"/>
          </p:cNvPicPr>
          <p:nvPr/>
        </p:nvPicPr>
        <p:blipFill>
          <a:blip r:embed="rId7"/>
          <a:stretch>
            <a:fillRect/>
          </a:stretch>
        </p:blipFill>
        <p:spPr>
          <a:xfrm>
            <a:off x="655930" y="1838507"/>
            <a:ext cx="426249" cy="298374"/>
          </a:xfrm>
          <a:prstGeom prst="rect">
            <a:avLst/>
          </a:prstGeom>
        </p:spPr>
      </p:pic>
      <p:pic>
        <p:nvPicPr>
          <p:cNvPr id="50" name="Grafik 49">
            <a:extLst>
              <a:ext uri="{FF2B5EF4-FFF2-40B4-BE49-F238E27FC236}">
                <a16:creationId xmlns:a16="http://schemas.microsoft.com/office/drawing/2014/main" id="{DD95215C-61A4-CADD-5D6D-167A91159649}"/>
              </a:ext>
            </a:extLst>
          </p:cNvPr>
          <p:cNvPicPr>
            <a:picLocks noChangeAspect="1"/>
          </p:cNvPicPr>
          <p:nvPr/>
        </p:nvPicPr>
        <p:blipFill>
          <a:blip r:embed="rId8"/>
          <a:stretch>
            <a:fillRect/>
          </a:stretch>
        </p:blipFill>
        <p:spPr>
          <a:xfrm>
            <a:off x="652468" y="2139295"/>
            <a:ext cx="444610" cy="311227"/>
          </a:xfrm>
          <a:prstGeom prst="rect">
            <a:avLst/>
          </a:prstGeom>
        </p:spPr>
      </p:pic>
      <p:pic>
        <p:nvPicPr>
          <p:cNvPr id="35" name="Grafik 34">
            <a:extLst>
              <a:ext uri="{FF2B5EF4-FFF2-40B4-BE49-F238E27FC236}">
                <a16:creationId xmlns:a16="http://schemas.microsoft.com/office/drawing/2014/main" id="{F010B49A-0A3C-A6A6-5C3C-470F21DB853C}"/>
              </a:ext>
            </a:extLst>
          </p:cNvPr>
          <p:cNvPicPr>
            <a:picLocks noChangeAspect="1"/>
          </p:cNvPicPr>
          <p:nvPr/>
        </p:nvPicPr>
        <p:blipFill>
          <a:blip r:embed="rId9"/>
          <a:stretch>
            <a:fillRect/>
          </a:stretch>
        </p:blipFill>
        <p:spPr>
          <a:xfrm>
            <a:off x="655675" y="1518375"/>
            <a:ext cx="426757" cy="298730"/>
          </a:xfrm>
          <a:prstGeom prst="rect">
            <a:avLst/>
          </a:prstGeom>
        </p:spPr>
      </p:pic>
      <p:sp>
        <p:nvSpPr>
          <p:cNvPr id="38" name="Rechteck 37">
            <a:extLst>
              <a:ext uri="{FF2B5EF4-FFF2-40B4-BE49-F238E27FC236}">
                <a16:creationId xmlns:a16="http://schemas.microsoft.com/office/drawing/2014/main" id="{D1ED1214-B1E0-78C8-C43F-2D8ED1AEB76C}"/>
              </a:ext>
            </a:extLst>
          </p:cNvPr>
          <p:cNvSpPr/>
          <p:nvPr/>
        </p:nvSpPr>
        <p:spPr>
          <a:xfrm>
            <a:off x="5642235" y="6557227"/>
            <a:ext cx="4101424" cy="679788"/>
          </a:xfrm>
          <a:prstGeom prst="rect">
            <a:avLst/>
          </a:prstGeom>
          <a:solidFill>
            <a:srgbClr val="003C74"/>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algn="l" defTabSz="957263" rtl="0" eaLnBrk="0" fontAlgn="base" hangingPunct="0">
              <a:spcBef>
                <a:spcPct val="0"/>
              </a:spcBef>
              <a:spcAft>
                <a:spcPct val="0"/>
              </a:spcAft>
              <a:defRPr b="1" kern="1200">
                <a:solidFill>
                  <a:schemeClr val="lt1"/>
                </a:solidFill>
                <a:latin typeface="+mn-lt"/>
                <a:ea typeface="+mn-ea"/>
                <a:cs typeface="+mn-cs"/>
              </a:defRPr>
            </a:lvl1pPr>
            <a:lvl2pPr marL="477838" indent="11113" algn="l" defTabSz="957263" rtl="0" eaLnBrk="0" fontAlgn="base" hangingPunct="0">
              <a:spcBef>
                <a:spcPct val="0"/>
              </a:spcBef>
              <a:spcAft>
                <a:spcPct val="0"/>
              </a:spcAft>
              <a:defRPr b="1" kern="1200">
                <a:solidFill>
                  <a:schemeClr val="lt1"/>
                </a:solidFill>
                <a:latin typeface="+mn-lt"/>
                <a:ea typeface="+mn-ea"/>
                <a:cs typeface="+mn-cs"/>
              </a:defRPr>
            </a:lvl2pPr>
            <a:lvl3pPr marL="957263" indent="23813" algn="l" defTabSz="957263" rtl="0" eaLnBrk="0" fontAlgn="base" hangingPunct="0">
              <a:spcBef>
                <a:spcPct val="0"/>
              </a:spcBef>
              <a:spcAft>
                <a:spcPct val="0"/>
              </a:spcAft>
              <a:defRPr b="1" kern="1200">
                <a:solidFill>
                  <a:schemeClr val="lt1"/>
                </a:solidFill>
                <a:latin typeface="+mn-lt"/>
                <a:ea typeface="+mn-ea"/>
                <a:cs typeface="+mn-cs"/>
              </a:defRPr>
            </a:lvl3pPr>
            <a:lvl4pPr marL="1436688" indent="34925" algn="l" defTabSz="957263" rtl="0" eaLnBrk="0" fontAlgn="base" hangingPunct="0">
              <a:spcBef>
                <a:spcPct val="0"/>
              </a:spcBef>
              <a:spcAft>
                <a:spcPct val="0"/>
              </a:spcAft>
              <a:defRPr b="1" kern="1200">
                <a:solidFill>
                  <a:schemeClr val="lt1"/>
                </a:solidFill>
                <a:latin typeface="+mn-lt"/>
                <a:ea typeface="+mn-ea"/>
                <a:cs typeface="+mn-cs"/>
              </a:defRPr>
            </a:lvl4pPr>
            <a:lvl5pPr marL="1914525" indent="47625" algn="l" defTabSz="957263" rtl="0" eaLnBrk="0" fontAlgn="base" hangingPunct="0">
              <a:spcBef>
                <a:spcPct val="0"/>
              </a:spcBef>
              <a:spcAft>
                <a:spcPct val="0"/>
              </a:spcAft>
              <a:defRPr b="1" kern="1200">
                <a:solidFill>
                  <a:schemeClr val="lt1"/>
                </a:solidFill>
                <a:latin typeface="+mn-lt"/>
                <a:ea typeface="+mn-ea"/>
                <a:cs typeface="+mn-cs"/>
              </a:defRPr>
            </a:lvl5pPr>
            <a:lvl6pPr marL="2286000" algn="l" defTabSz="914400" rtl="0" eaLnBrk="1" latinLnBrk="0" hangingPunct="1">
              <a:defRPr b="1" kern="1200">
                <a:solidFill>
                  <a:schemeClr val="lt1"/>
                </a:solidFill>
                <a:latin typeface="+mn-lt"/>
                <a:ea typeface="+mn-ea"/>
                <a:cs typeface="+mn-cs"/>
              </a:defRPr>
            </a:lvl6pPr>
            <a:lvl7pPr marL="2743200" algn="l" defTabSz="914400" rtl="0" eaLnBrk="1" latinLnBrk="0" hangingPunct="1">
              <a:defRPr b="1" kern="1200">
                <a:solidFill>
                  <a:schemeClr val="lt1"/>
                </a:solidFill>
                <a:latin typeface="+mn-lt"/>
                <a:ea typeface="+mn-ea"/>
                <a:cs typeface="+mn-cs"/>
              </a:defRPr>
            </a:lvl7pPr>
            <a:lvl8pPr marL="3200400" algn="l" defTabSz="914400" rtl="0" eaLnBrk="1" latinLnBrk="0" hangingPunct="1">
              <a:defRPr b="1" kern="1200">
                <a:solidFill>
                  <a:schemeClr val="lt1"/>
                </a:solidFill>
                <a:latin typeface="+mn-lt"/>
                <a:ea typeface="+mn-ea"/>
                <a:cs typeface="+mn-cs"/>
              </a:defRPr>
            </a:lvl8pPr>
            <a:lvl9pPr marL="3657600" algn="l" defTabSz="914400" rtl="0" eaLnBrk="1" latinLnBrk="0" hangingPunct="1">
              <a:defRPr b="1" kern="1200">
                <a:solidFill>
                  <a:schemeClr val="lt1"/>
                </a:solidFill>
                <a:latin typeface="+mn-lt"/>
                <a:ea typeface="+mn-ea"/>
                <a:cs typeface="+mn-cs"/>
              </a:defRPr>
            </a:lvl9pPr>
          </a:lstStyle>
          <a:p>
            <a:pPr lvl="0" algn="ctr">
              <a:spcBef>
                <a:spcPts val="0"/>
              </a:spcBef>
              <a:spcAft>
                <a:spcPts val="0"/>
              </a:spcAft>
              <a:defRPr/>
            </a:pPr>
            <a:r>
              <a:rPr lang="de-DE" sz="1050" b="0" dirty="0">
                <a:solidFill>
                  <a:schemeClr val="bg1"/>
                </a:solidFill>
                <a:latin typeface="Transat Standard" pitchFamily="34" charset="0"/>
                <a:cs typeface="Arial" charset="0"/>
              </a:rPr>
              <a:t>Sichere dir jetzt das See-Gipfel-Ticket für </a:t>
            </a:r>
            <a:r>
              <a:rPr lang="de-DE" sz="1050" dirty="0">
                <a:solidFill>
                  <a:schemeClr val="bg1"/>
                </a:solidFill>
                <a:latin typeface="Transat Standard" pitchFamily="34" charset="0"/>
                <a:cs typeface="Arial" charset="0"/>
              </a:rPr>
              <a:t>56 €</a:t>
            </a:r>
          </a:p>
          <a:p>
            <a:pPr lvl="0" algn="ctr">
              <a:spcBef>
                <a:spcPts val="0"/>
              </a:spcBef>
              <a:spcAft>
                <a:spcPts val="0"/>
              </a:spcAft>
              <a:defRPr/>
            </a:pPr>
            <a:r>
              <a:rPr lang="de-DE" sz="1050" b="0" dirty="0">
                <a:solidFill>
                  <a:schemeClr val="bg1"/>
                </a:solidFill>
                <a:latin typeface="Transat Standard" pitchFamily="34" charset="0"/>
                <a:cs typeface="Arial" charset="0"/>
              </a:rPr>
              <a:t>Kombiticket Königssee &amp; </a:t>
            </a:r>
            <a:r>
              <a:rPr lang="de-DE" sz="1050" b="0" dirty="0" err="1">
                <a:solidFill>
                  <a:schemeClr val="bg1"/>
                </a:solidFill>
                <a:latin typeface="Transat Standard" pitchFamily="34" charset="0"/>
                <a:cs typeface="Arial" charset="0"/>
              </a:rPr>
              <a:t>Jennerbahn</a:t>
            </a:r>
            <a:endParaRPr lang="de-DE" sz="1050" b="0" dirty="0">
              <a:solidFill>
                <a:schemeClr val="bg1"/>
              </a:solidFill>
              <a:latin typeface="Transat Standard" pitchFamily="34" charset="0"/>
              <a:cs typeface="Arial" charset="0"/>
            </a:endParaRPr>
          </a:p>
          <a:p>
            <a:pPr lvl="0" algn="ctr">
              <a:spcBef>
                <a:spcPts val="0"/>
              </a:spcBef>
              <a:spcAft>
                <a:spcPts val="0"/>
              </a:spcAft>
              <a:defRPr/>
            </a:pPr>
            <a:r>
              <a:rPr lang="de-DE" sz="1050" b="0" dirty="0">
                <a:solidFill>
                  <a:schemeClr val="bg1"/>
                </a:solidFill>
                <a:latin typeface="Transat Standard" pitchFamily="34" charset="0"/>
                <a:cs typeface="Arial" charset="0"/>
              </a:rPr>
              <a:t>erhältlich am Ticket-Schalter der Schifffahrt Königssee </a:t>
            </a:r>
          </a:p>
          <a:p>
            <a:pPr lvl="0" algn="ctr">
              <a:spcBef>
                <a:spcPts val="0"/>
              </a:spcBef>
              <a:spcAft>
                <a:spcPts val="0"/>
              </a:spcAft>
              <a:defRPr/>
            </a:pPr>
            <a:r>
              <a:rPr lang="de-DE" sz="1050" b="0" dirty="0">
                <a:solidFill>
                  <a:schemeClr val="bg1"/>
                </a:solidFill>
                <a:latin typeface="Transat Standard" pitchFamily="34" charset="0"/>
                <a:cs typeface="Arial" charset="0"/>
              </a:rPr>
              <a:t> Infos unter koenigssee.de</a:t>
            </a:r>
          </a:p>
        </p:txBody>
      </p:sp>
    </p:spTree>
  </p:cSld>
  <p:clrMapOvr>
    <a:masterClrMapping/>
  </p:clrMapOvr>
  <p:transition spd="slow"/>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806</Words>
  <Application>Microsoft Office PowerPoint</Application>
  <PresentationFormat>Benutzerdefiniert</PresentationFormat>
  <Paragraphs>61</Paragraphs>
  <Slides>1</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vt:i4>
      </vt:variant>
    </vt:vector>
  </HeadingPairs>
  <TitlesOfParts>
    <vt:vector size="7" baseType="lpstr">
      <vt:lpstr>Arial</vt:lpstr>
      <vt:lpstr>BGL Headline</vt:lpstr>
      <vt:lpstr>Calibri</vt:lpstr>
      <vt:lpstr>Times New Roman</vt:lpstr>
      <vt:lpstr>Transat Standard</vt:lpstr>
      <vt:lpstr>Larissa</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Frühstückspost Dienstag, 25.07.2017</dc:title>
  <dc:creator>WS02</dc:creator>
  <cp:lastModifiedBy>Verena Fegg</cp:lastModifiedBy>
  <cp:revision>35128</cp:revision>
  <cp:lastPrinted>2026-09-14T07:44:00Z</cp:lastPrinted>
  <dcterms:created xsi:type="dcterms:W3CDTF">2011-05-05T08:35:59Z</dcterms:created>
  <dcterms:modified xsi:type="dcterms:W3CDTF">2026-09-14T08:49:57Z</dcterms:modified>
</cp:coreProperties>
</file>